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3.png" ContentType="image/png"/>
  <Override PartName="/ppt/media/image1.jpeg" ContentType="image/jpeg"/>
  <Override PartName="/ppt/media/image2.png" ContentType="image/png"/>
  <Override PartName="/ppt/media/image4.jpeg" ContentType="image/jpe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73152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523880" y="1197360"/>
            <a:ext cx="9142920" cy="254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09480" y="1711440"/>
            <a:ext cx="10972080" cy="20232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609480" y="3927240"/>
            <a:ext cx="10972080" cy="20232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523880" y="1197360"/>
            <a:ext cx="9142920" cy="254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711440"/>
            <a:ext cx="5354280" cy="20232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231960" y="1711440"/>
            <a:ext cx="5354280" cy="20232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231960" y="3927240"/>
            <a:ext cx="5354280" cy="20232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609480" y="3927240"/>
            <a:ext cx="5354280" cy="20232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523880" y="1197360"/>
            <a:ext cx="9142920" cy="254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09480" y="1711440"/>
            <a:ext cx="10972080" cy="4241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09480" y="1711440"/>
            <a:ext cx="10972080" cy="4241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5" name="" descr=""/>
          <p:cNvPicPr/>
          <p:nvPr/>
        </p:nvPicPr>
        <p:blipFill>
          <a:blip r:embed="rId2"/>
          <a:stretch/>
        </p:blipFill>
        <p:spPr>
          <a:xfrm>
            <a:off x="3437280" y="1711080"/>
            <a:ext cx="5316480" cy="4241880"/>
          </a:xfrm>
          <a:prstGeom prst="rect">
            <a:avLst/>
          </a:prstGeom>
          <a:ln>
            <a:noFill/>
          </a:ln>
        </p:spPr>
      </p:pic>
      <p:pic>
        <p:nvPicPr>
          <p:cNvPr id="36" name="" descr=""/>
          <p:cNvPicPr/>
          <p:nvPr/>
        </p:nvPicPr>
        <p:blipFill>
          <a:blip r:embed="rId3"/>
          <a:stretch/>
        </p:blipFill>
        <p:spPr>
          <a:xfrm>
            <a:off x="3437280" y="1711080"/>
            <a:ext cx="5316480" cy="42418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523880" y="1197360"/>
            <a:ext cx="9142920" cy="254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609480" y="1711440"/>
            <a:ext cx="10972080" cy="424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97360"/>
            <a:ext cx="9142920" cy="254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09480" y="1711440"/>
            <a:ext cx="10972080" cy="4241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97360"/>
            <a:ext cx="9142920" cy="254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711440"/>
            <a:ext cx="5354280" cy="4241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6231960" y="1711440"/>
            <a:ext cx="5354280" cy="4241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523880" y="1197360"/>
            <a:ext cx="9142920" cy="254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523880" y="1197360"/>
            <a:ext cx="9142920" cy="11801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97360"/>
            <a:ext cx="9142920" cy="254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711440"/>
            <a:ext cx="5354280" cy="20232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09480" y="3927240"/>
            <a:ext cx="5354280" cy="20232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231960" y="1711440"/>
            <a:ext cx="5354280" cy="4241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523880" y="1197360"/>
            <a:ext cx="9142920" cy="254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09480" y="1711440"/>
            <a:ext cx="5354280" cy="4241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6231960" y="1711440"/>
            <a:ext cx="5354280" cy="20232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6231960" y="3927240"/>
            <a:ext cx="5354280" cy="20232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523880" y="1197360"/>
            <a:ext cx="9142920" cy="254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711440"/>
            <a:ext cx="5354280" cy="20232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711440"/>
            <a:ext cx="5354280" cy="20232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609480" y="3927240"/>
            <a:ext cx="10972080" cy="202320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Imagem 2" descr=""/>
          <p:cNvPicPr/>
          <p:nvPr/>
        </p:nvPicPr>
        <p:blipFill>
          <a:blip r:embed="rId2"/>
          <a:stretch/>
        </p:blipFill>
        <p:spPr>
          <a:xfrm>
            <a:off x="0" y="0"/>
            <a:ext cx="12191040" cy="7314120"/>
          </a:xfrm>
          <a:prstGeom prst="rect">
            <a:avLst/>
          </a:prstGeom>
          <a:ln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523880" y="1197360"/>
            <a:ext cx="9142920" cy="254556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09480" y="1711440"/>
            <a:ext cx="10972080" cy="42418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Imagem 1" descr=""/>
          <p:cNvPicPr/>
          <p:nvPr/>
        </p:nvPicPr>
        <p:blipFill>
          <a:blip r:embed="rId1"/>
          <a:stretch/>
        </p:blipFill>
        <p:spPr>
          <a:xfrm>
            <a:off x="1080" y="0"/>
            <a:ext cx="12191040" cy="7314120"/>
          </a:xfrm>
          <a:prstGeom prst="rect">
            <a:avLst/>
          </a:prstGeom>
          <a:ln>
            <a:noFill/>
          </a:ln>
        </p:spPr>
      </p:pic>
      <p:sp>
        <p:nvSpPr>
          <p:cNvPr id="38" name="CustomShape 1"/>
          <p:cNvSpPr/>
          <p:nvPr/>
        </p:nvSpPr>
        <p:spPr>
          <a:xfrm>
            <a:off x="7344000" y="1872000"/>
            <a:ext cx="4625280" cy="5544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just">
              <a:lnSpc>
                <a:spcPct val="100000"/>
              </a:lnSpc>
            </a:pPr>
            <a:r>
              <a:rPr b="0" lang="pt-BR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É uma p</a:t>
            </a:r>
            <a:r>
              <a:rPr b="0" lang="pt-BR" sz="28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lataforma online, disponível dentro do E-CAC, no qual há contato direto e em tempo real com servidores da RFB.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36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6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6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6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6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6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6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6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6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6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6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6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6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pt-BR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7848000" y="1440000"/>
            <a:ext cx="180360" cy="601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CustomShape 3"/>
          <p:cNvSpPr/>
          <p:nvPr/>
        </p:nvSpPr>
        <p:spPr>
          <a:xfrm>
            <a:off x="6264000" y="4104000"/>
            <a:ext cx="180360" cy="601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CustomShape 4"/>
          <p:cNvSpPr/>
          <p:nvPr/>
        </p:nvSpPr>
        <p:spPr>
          <a:xfrm>
            <a:off x="3528000" y="4181760"/>
            <a:ext cx="11268000" cy="208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100000"/>
              </a:lnSpc>
              <a:spcBef>
                <a:spcPts val="1001"/>
              </a:spcBef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r>
              <a:rPr b="0" lang="pt-BR" sz="36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Portaria RFB nº 853, de 14 de maio de 2020 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r>
              <a:rPr b="0" lang="pt-BR" sz="36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Disponível de 7 às 19 horas – dias úteis.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CustomShape 5"/>
          <p:cNvSpPr/>
          <p:nvPr/>
        </p:nvSpPr>
        <p:spPr>
          <a:xfrm>
            <a:off x="4383720" y="452160"/>
            <a:ext cx="3249720" cy="771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pt-BR" sz="48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CHAT RFB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3" name="" descr=""/>
          <p:cNvPicPr/>
          <p:nvPr/>
        </p:nvPicPr>
        <p:blipFill>
          <a:blip r:embed="rId2"/>
          <a:stretch/>
        </p:blipFill>
        <p:spPr>
          <a:xfrm>
            <a:off x="8393760" y="504000"/>
            <a:ext cx="3265200" cy="10076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1512000" y="-163440"/>
            <a:ext cx="8854920" cy="1537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1" lang="pt-BR" sz="44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Como acessar?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111960" y="1261440"/>
            <a:ext cx="12075480" cy="48848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720000" y="720000"/>
            <a:ext cx="11005560" cy="559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just">
              <a:lnSpc>
                <a:spcPct val="100000"/>
              </a:lnSpc>
            </a:pPr>
            <a:r>
              <a:rPr b="1" lang="pt-BR" sz="28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OBS. 1:</a:t>
            </a:r>
            <a:r>
              <a:rPr b="0" lang="pt-BR" sz="28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Sempre trocar o perfil de acesso ANTES de acessar o Chat. (SÓ ATENDEMOS O INTERESSADO)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105480" y="1872000"/>
            <a:ext cx="11918160" cy="21596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864000" y="670320"/>
            <a:ext cx="10972080" cy="5305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just">
              <a:lnSpc>
                <a:spcPct val="100000"/>
              </a:lnSpc>
            </a:pPr>
            <a:r>
              <a:rPr b="1" lang="pt-BR" sz="28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OBS.2:</a:t>
            </a:r>
            <a:r>
              <a:rPr b="0" lang="pt-BR" sz="28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Essa opção não está aparecendo para mim?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8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b="0" lang="pt-BR" sz="28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Procuração RFB não dá poderes OU acesso pelo gov.br não está       sendo feito via Certificado.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9" name="" descr=""/>
          <p:cNvPicPr/>
          <p:nvPr/>
        </p:nvPicPr>
        <p:blipFill>
          <a:blip r:embed="rId1"/>
          <a:stretch/>
        </p:blipFill>
        <p:spPr>
          <a:xfrm>
            <a:off x="0" y="2448000"/>
            <a:ext cx="5850720" cy="2925000"/>
          </a:xfrm>
          <a:prstGeom prst="rect">
            <a:avLst/>
          </a:prstGeom>
          <a:ln>
            <a:noFill/>
          </a:ln>
        </p:spPr>
      </p:pic>
      <p:pic>
        <p:nvPicPr>
          <p:cNvPr id="50" name="" descr=""/>
          <p:cNvPicPr/>
          <p:nvPr/>
        </p:nvPicPr>
        <p:blipFill>
          <a:blip r:embed="rId2"/>
          <a:stretch/>
        </p:blipFill>
        <p:spPr>
          <a:xfrm>
            <a:off x="5925240" y="2448000"/>
            <a:ext cx="6266520" cy="33116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/>
          <p:cNvSpPr/>
          <p:nvPr/>
        </p:nvSpPr>
        <p:spPr>
          <a:xfrm>
            <a:off x="1296720" y="-529920"/>
            <a:ext cx="9142920" cy="254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1" lang="pt-BR" sz="44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 que é atendido?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2" name="" descr=""/>
          <p:cNvPicPr/>
          <p:nvPr/>
        </p:nvPicPr>
        <p:blipFill>
          <a:blip r:embed="rId1"/>
          <a:stretch/>
        </p:blipFill>
        <p:spPr>
          <a:xfrm>
            <a:off x="144000" y="989280"/>
            <a:ext cx="11735640" cy="54903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stomShape 1"/>
          <p:cNvSpPr/>
          <p:nvPr/>
        </p:nvSpPr>
        <p:spPr>
          <a:xfrm>
            <a:off x="288000" y="432000"/>
            <a:ext cx="11293560" cy="5521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marL="457200" indent="-228240" algn="just">
              <a:lnSpc>
                <a:spcPct val="100000"/>
              </a:lnSpc>
              <a:spcBef>
                <a:spcPts val="1417"/>
              </a:spcBef>
            </a:pPr>
            <a:r>
              <a:rPr b="1" lang="pt-BR" sz="24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OBS. 1: </a:t>
            </a:r>
            <a:r>
              <a:rPr b="0" lang="pt-BR" sz="24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Não é orientado: preenchimento de declarações, dúvidas sobre legislação.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8240" algn="just">
              <a:lnSpc>
                <a:spcPct val="100000"/>
              </a:lnSpc>
              <a:spcBef>
                <a:spcPts val="1417"/>
              </a:spcBef>
            </a:pPr>
            <a:r>
              <a:rPr b="1" lang="pt-BR" sz="24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OBS. 2:</a:t>
            </a:r>
            <a:r>
              <a:rPr b="0" lang="pt-BR" sz="24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Restrições: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8240" algn="just">
              <a:lnSpc>
                <a:spcPct val="100000"/>
              </a:lnSpc>
              <a:spcBef>
                <a:spcPts val="1417"/>
              </a:spcBef>
            </a:pPr>
            <a:r>
              <a:rPr b="0" lang="pt-BR" sz="24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Falecido (somente orientação).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8240" algn="just">
              <a:lnSpc>
                <a:spcPct val="100000"/>
              </a:lnSpc>
              <a:spcBef>
                <a:spcPts val="1417"/>
              </a:spcBef>
            </a:pPr>
            <a:r>
              <a:rPr b="0" lang="pt-BR" sz="24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CNPJ suspenso/baixado (protocolo de processo- pois não consegue “solicitar juntada”).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8240" algn="just">
              <a:lnSpc>
                <a:spcPct val="100000"/>
              </a:lnSpc>
              <a:spcBef>
                <a:spcPts val="1417"/>
              </a:spcBef>
            </a:pPr>
            <a:r>
              <a:rPr b="0" lang="pt-BR" sz="24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Serviços disponíveis no E-CAC /DDA.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8240" algn="just">
              <a:lnSpc>
                <a:spcPct val="100000"/>
              </a:lnSpc>
              <a:spcBef>
                <a:spcPts val="1417"/>
              </a:spcBef>
            </a:pPr>
            <a:r>
              <a:rPr b="0" lang="pt-BR" sz="24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Alguns casos de Protocolo de Processo (Ex.: parcelamento).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8240" algn="just">
              <a:lnSpc>
                <a:spcPct val="100000"/>
              </a:lnSpc>
              <a:spcBef>
                <a:spcPts val="1417"/>
              </a:spcBef>
            </a:pPr>
            <a:r>
              <a:rPr b="1" lang="pt-BR" sz="24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OBS. 3: </a:t>
            </a:r>
            <a:r>
              <a:rPr b="0" lang="pt-BR" sz="24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Não faz acompanhamento de processos.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8240" algn="just">
              <a:lnSpc>
                <a:spcPct val="100000"/>
              </a:lnSpc>
              <a:spcBef>
                <a:spcPts val="1417"/>
              </a:spcBef>
            </a:pPr>
            <a:r>
              <a:rPr b="1" lang="pt-BR" sz="24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OBS. 4:</a:t>
            </a:r>
            <a:r>
              <a:rPr b="0" lang="pt-BR" sz="24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Ler a descrição do serviço antes de selecionar. Se entrar no serviço errado será redirecionado e volta para a fila, demorando ainda mais para ser atendido. (Filas muito grandes).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8240" algn="just">
              <a:lnSpc>
                <a:spcPct val="100000"/>
              </a:lnSpc>
              <a:spcBef>
                <a:spcPts val="1417"/>
              </a:spcBef>
            </a:pPr>
            <a:r>
              <a:rPr b="1" lang="pt-BR" sz="24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OBS. 5:</a:t>
            </a:r>
            <a:r>
              <a:rPr b="0" lang="pt-BR" sz="24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Inatividade (3 a 5 minutos).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8240" algn="just">
              <a:lnSpc>
                <a:spcPct val="100000"/>
              </a:lnSpc>
              <a:spcBef>
                <a:spcPts val="1417"/>
              </a:spcBef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609480" y="1711440"/>
            <a:ext cx="10972080" cy="424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48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OBRIGADA!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Tayla Nogueira Barbosa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Equipe CHATRFB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Agente Substituta- ARF - PASSOS/MG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5284</TotalTime>
  <Application>LibreOffice/5.2.6.2$Windows_x86 LibreOffice_project/a3100ed2409ebf1c212f5048fbe377c281438fdc</Application>
  <Words>2850</Words>
  <Paragraphs>424</Paragraphs>
  <Company>Secretaria de Receita Federal do Brasil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2018-03-12T15:07:45Z</dcterms:created>
  <dc:creator>Marco Henrique Menezes</dc:creator>
  <dc:description/>
  <dc:language>pt-BR</dc:language>
  <cp:lastModifiedBy/>
  <cp:lastPrinted>2019-10-01T21:27:09Z</cp:lastPrinted>
  <dcterms:modified xsi:type="dcterms:W3CDTF">2020-10-05T12:01:00Z</dcterms:modified>
  <cp:revision>340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Secretaria de Receita Federal do Brasil</vt:lpwstr>
  </property>
  <property fmtid="{D5CDD505-2E9C-101B-9397-08002B2CF9AE}" pid="4" name="ContentTypeId">
    <vt:lpwstr>0x0101009F64D284EC1FB24E8C27E728B3A06CCD</vt:lpwstr>
  </property>
  <property fmtid="{D5CDD505-2E9C-101B-9397-08002B2CF9AE}" pid="5" name="HiddenSlides">
    <vt:i4>0</vt:i4>
  </property>
  <property fmtid="{D5CDD505-2E9C-101B-9397-08002B2CF9AE}" pid="6" name="HyperlinksChanged">
    <vt:bool>0</vt:bool>
  </property>
  <property fmtid="{D5CDD505-2E9C-101B-9397-08002B2CF9AE}" pid="7" name="LinksUpToDate">
    <vt:bool>0</vt:bool>
  </property>
  <property fmtid="{D5CDD505-2E9C-101B-9397-08002B2CF9AE}" pid="8" name="MMClips">
    <vt:i4>0</vt:i4>
  </property>
  <property fmtid="{D5CDD505-2E9C-101B-9397-08002B2CF9AE}" pid="9" name="Notes">
    <vt:i4>28</vt:i4>
  </property>
  <property fmtid="{D5CDD505-2E9C-101B-9397-08002B2CF9AE}" pid="10" name="PresentationFormat">
    <vt:lpwstr>Personalizar</vt:lpwstr>
  </property>
  <property fmtid="{D5CDD505-2E9C-101B-9397-08002B2CF9AE}" pid="11" name="ScaleCrop">
    <vt:bool>0</vt:bool>
  </property>
  <property fmtid="{D5CDD505-2E9C-101B-9397-08002B2CF9AE}" pid="12" name="ShareDoc">
    <vt:bool>0</vt:bool>
  </property>
  <property fmtid="{D5CDD505-2E9C-101B-9397-08002B2CF9AE}" pid="13" name="Slides">
    <vt:i4>149</vt:i4>
  </property>
</Properties>
</file>