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256" r:id="rId3"/>
    <p:sldId id="415" r:id="rId4"/>
    <p:sldId id="398" r:id="rId5"/>
    <p:sldId id="453" r:id="rId6"/>
    <p:sldId id="442" r:id="rId7"/>
    <p:sldId id="454" r:id="rId8"/>
    <p:sldId id="443" r:id="rId9"/>
    <p:sldId id="455" r:id="rId10"/>
    <p:sldId id="354" r:id="rId11"/>
    <p:sldId id="422" r:id="rId12"/>
    <p:sldId id="428" r:id="rId13"/>
    <p:sldId id="432" r:id="rId14"/>
    <p:sldId id="389" r:id="rId15"/>
    <p:sldId id="434" r:id="rId16"/>
    <p:sldId id="437" r:id="rId17"/>
    <p:sldId id="440" r:id="rId18"/>
    <p:sldId id="433" r:id="rId19"/>
    <p:sldId id="438" r:id="rId20"/>
    <p:sldId id="431" r:id="rId21"/>
    <p:sldId id="404" r:id="rId22"/>
    <p:sldId id="435" r:id="rId23"/>
    <p:sldId id="444" r:id="rId24"/>
    <p:sldId id="439" r:id="rId25"/>
    <p:sldId id="402" r:id="rId26"/>
    <p:sldId id="441" r:id="rId27"/>
    <p:sldId id="405" r:id="rId28"/>
    <p:sldId id="417" r:id="rId29"/>
    <p:sldId id="445" r:id="rId30"/>
    <p:sldId id="447" r:id="rId31"/>
    <p:sldId id="406" r:id="rId32"/>
    <p:sldId id="449" r:id="rId33"/>
    <p:sldId id="450" r:id="rId34"/>
    <p:sldId id="451" r:id="rId35"/>
    <p:sldId id="446" r:id="rId36"/>
    <p:sldId id="407" r:id="rId37"/>
    <p:sldId id="408" r:id="rId38"/>
    <p:sldId id="452" r:id="rId39"/>
    <p:sldId id="411" r:id="rId40"/>
    <p:sldId id="392" r:id="rId41"/>
    <p:sldId id="426" r:id="rId42"/>
    <p:sldId id="346" r:id="rId43"/>
    <p:sldId id="423" r:id="rId44"/>
    <p:sldId id="376" r:id="rId45"/>
    <p:sldId id="424" r:id="rId46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79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99645355309055E-4"/>
          <c:y val="0.10160392645430265"/>
          <c:w val="0.70592880577427819"/>
          <c:h val="0.85989050196850392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CAUSAS DO CÂNCER</c:v>
                </c:pt>
              </c:strCache>
            </c:strRef>
          </c:tx>
          <c:explosion val="27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cat>
            <c:strRef>
              <c:f>Plan1!$A$2:$A$3</c:f>
              <c:strCache>
                <c:ptCount val="2"/>
                <c:pt idx="0">
                  <c:v>Genes</c:v>
                </c:pt>
                <c:pt idx="1">
                  <c:v>Meio Ambiente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001960450805371"/>
          <c:y val="0.1565290861923459"/>
          <c:w val="0.37217644450518278"/>
          <c:h val="0.80060931949962788"/>
        </c:manualLayout>
      </c:layout>
      <c:overlay val="0"/>
      <c:txPr>
        <a:bodyPr/>
        <a:lstStyle/>
        <a:p>
          <a:pPr>
            <a:defRPr sz="4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71397864005451E-2"/>
          <c:y val="9.7645288516329726E-2"/>
          <c:w val="0.92192860213599459"/>
          <c:h val="0.9023547114836701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Colunas2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Plan1!$A$2:$A$7</c:f>
              <c:strCache>
                <c:ptCount val="6"/>
                <c:pt idx="0">
                  <c:v>Tabagismo</c:v>
                </c:pt>
                <c:pt idx="1">
                  <c:v>Etilismo</c:v>
                </c:pt>
                <c:pt idx="2">
                  <c:v>Obesidade</c:v>
                </c:pt>
                <c:pt idx="3">
                  <c:v>Alimentação</c:v>
                </c:pt>
                <c:pt idx="4">
                  <c:v>Infecções</c:v>
                </c:pt>
                <c:pt idx="5">
                  <c:v>Agentes cancerígenos</c:v>
                </c:pt>
              </c:strCache>
            </c:strRef>
          </c:cat>
          <c:val>
            <c:numRef>
              <c:f>Plan1!$B$2:$B$7</c:f>
              <c:numCache>
                <c:formatCode>0.00%</c:formatCode>
                <c:ptCount val="6"/>
                <c:pt idx="0">
                  <c:v>0.25</c:v>
                </c:pt>
                <c:pt idx="1">
                  <c:v>0.05</c:v>
                </c:pt>
                <c:pt idx="2">
                  <c:v>0.15</c:v>
                </c:pt>
                <c:pt idx="3">
                  <c:v>0.35</c:v>
                </c:pt>
                <c:pt idx="4">
                  <c:v>0.15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Influência</a:t>
            </a:r>
            <a:r>
              <a:rPr lang="pt-BR" baseline="0" dirty="0" smtClean="0"/>
              <a:t> da alimentação no surgimento do câncer e na morte por essa doença</a:t>
            </a:r>
            <a:endParaRPr lang="pt-B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Colunas4</c:v>
                </c:pt>
              </c:strCache>
            </c:strRef>
          </c:tx>
          <c:invertIfNegative val="0"/>
          <c:cat>
            <c:strRef>
              <c:f>Plan1!$A$2:$A$10</c:f>
              <c:strCache>
                <c:ptCount val="9"/>
                <c:pt idx="0">
                  <c:v>Cólon</c:v>
                </c:pt>
                <c:pt idx="1">
                  <c:v>Mama</c:v>
                </c:pt>
                <c:pt idx="2">
                  <c:v>Endométrio</c:v>
                </c:pt>
                <c:pt idx="3">
                  <c:v>Estômago</c:v>
                </c:pt>
                <c:pt idx="4">
                  <c:v>Bexiga</c:v>
                </c:pt>
                <c:pt idx="5">
                  <c:v>Próstata</c:v>
                </c:pt>
                <c:pt idx="6">
                  <c:v>Pâncreas</c:v>
                </c:pt>
                <c:pt idx="7">
                  <c:v>Pulmão</c:v>
                </c:pt>
                <c:pt idx="8">
                  <c:v>Estômago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70</c:v>
                </c:pt>
                <c:pt idx="1">
                  <c:v>50</c:v>
                </c:pt>
                <c:pt idx="2">
                  <c:v>50</c:v>
                </c:pt>
                <c:pt idx="3">
                  <c:v>35</c:v>
                </c:pt>
                <c:pt idx="4">
                  <c:v>50</c:v>
                </c:pt>
                <c:pt idx="5">
                  <c:v>75</c:v>
                </c:pt>
                <c:pt idx="6">
                  <c:v>50</c:v>
                </c:pt>
                <c:pt idx="7">
                  <c:v>20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44000"/>
        <c:axId val="69057856"/>
      </c:barChart>
      <c:stockChart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cat>
            <c:strRef>
              <c:f>Plan1!$A$2:$A$10</c:f>
              <c:strCache>
                <c:ptCount val="9"/>
                <c:pt idx="0">
                  <c:v>Cólon</c:v>
                </c:pt>
                <c:pt idx="1">
                  <c:v>Mama</c:v>
                </c:pt>
                <c:pt idx="2">
                  <c:v>Endométrio</c:v>
                </c:pt>
                <c:pt idx="3">
                  <c:v>Estômago</c:v>
                </c:pt>
                <c:pt idx="4">
                  <c:v>Bexiga</c:v>
                </c:pt>
                <c:pt idx="5">
                  <c:v>Próstata</c:v>
                </c:pt>
                <c:pt idx="6">
                  <c:v>Pâncreas</c:v>
                </c:pt>
                <c:pt idx="7">
                  <c:v>Pulmão</c:v>
                </c:pt>
                <c:pt idx="8">
                  <c:v>Estômago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cat>
            <c:strRef>
              <c:f>Plan1!$A$2:$A$10</c:f>
              <c:strCache>
                <c:ptCount val="9"/>
                <c:pt idx="0">
                  <c:v>Cólon</c:v>
                </c:pt>
                <c:pt idx="1">
                  <c:v>Mama</c:v>
                </c:pt>
                <c:pt idx="2">
                  <c:v>Endométrio</c:v>
                </c:pt>
                <c:pt idx="3">
                  <c:v>Estômago</c:v>
                </c:pt>
                <c:pt idx="4">
                  <c:v>Bexiga</c:v>
                </c:pt>
                <c:pt idx="5">
                  <c:v>Próstata</c:v>
                </c:pt>
                <c:pt idx="6">
                  <c:v>Pâncreas</c:v>
                </c:pt>
                <c:pt idx="7">
                  <c:v>Pulmão</c:v>
                </c:pt>
                <c:pt idx="8">
                  <c:v>Estômago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</c:numCache>
            </c:numRef>
          </c:val>
          <c:smooth val="0"/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Colunas3</c:v>
                </c:pt>
              </c:strCache>
            </c:strRef>
          </c:tx>
          <c:spPr>
            <a:ln w="47625">
              <a:noFill/>
            </a:ln>
          </c:spPr>
          <c:cat>
            <c:strRef>
              <c:f>Plan1!$A$2:$A$10</c:f>
              <c:strCache>
                <c:ptCount val="9"/>
                <c:pt idx="0">
                  <c:v>Cólon</c:v>
                </c:pt>
                <c:pt idx="1">
                  <c:v>Mama</c:v>
                </c:pt>
                <c:pt idx="2">
                  <c:v>Endométrio</c:v>
                </c:pt>
                <c:pt idx="3">
                  <c:v>Estômago</c:v>
                </c:pt>
                <c:pt idx="4">
                  <c:v>Bexiga</c:v>
                </c:pt>
                <c:pt idx="5">
                  <c:v>Próstata</c:v>
                </c:pt>
                <c:pt idx="6">
                  <c:v>Pâncreas</c:v>
                </c:pt>
                <c:pt idx="7">
                  <c:v>Pulmão</c:v>
                </c:pt>
                <c:pt idx="8">
                  <c:v>Estômago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35743232"/>
        <c:axId val="75595072"/>
      </c:stockChart>
      <c:catAx>
        <c:axId val="3334400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ln w="9525">
            <a:noFill/>
          </a:ln>
        </c:spPr>
        <c:crossAx val="69057856"/>
        <c:crosses val="autoZero"/>
        <c:auto val="1"/>
        <c:lblAlgn val="ctr"/>
        <c:lblOffset val="100"/>
        <c:noMultiLvlLbl val="0"/>
      </c:catAx>
      <c:valAx>
        <c:axId val="69057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3344000"/>
        <c:crosses val="autoZero"/>
        <c:crossBetween val="between"/>
      </c:valAx>
      <c:valAx>
        <c:axId val="755950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5743232"/>
        <c:crosses val="max"/>
        <c:crossBetween val="between"/>
      </c:valAx>
      <c:catAx>
        <c:axId val="357432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55950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1C45A-C799-422E-B9C6-D685AACFEA88}" type="doc">
      <dgm:prSet loTypeId="urn:microsoft.com/office/officeart/2005/8/layout/radial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967A976-5423-4D58-A10C-FAF852AD308D}">
      <dgm:prSet phldrT="[Texto]" custT="1"/>
      <dgm:spPr/>
      <dgm:t>
        <a:bodyPr/>
        <a:lstStyle/>
        <a:p>
          <a:r>
            <a:rPr lang="pt-BR" sz="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Linhaça:</a:t>
          </a:r>
          <a:r>
            <a:rPr lang="pt-BR" sz="5000" dirty="0" smtClean="0"/>
            <a:t> </a:t>
          </a:r>
          <a:r>
            <a:rPr lang="pt-BR" sz="2800" dirty="0" smtClean="0"/>
            <a:t>Ômega-3 </a:t>
          </a:r>
          <a:r>
            <a:rPr lang="pt-BR" sz="2800" dirty="0" err="1" smtClean="0"/>
            <a:t>Lignanos</a:t>
          </a:r>
          <a:endParaRPr lang="pt-BR" sz="2800" dirty="0"/>
        </a:p>
      </dgm:t>
    </dgm:pt>
    <dgm:pt modelId="{50335DEE-CB5F-4358-AD4B-87AAC759886A}" type="parTrans" cxnId="{911FBC01-102C-4002-B14B-6D0F6BF05F24}">
      <dgm:prSet/>
      <dgm:spPr/>
      <dgm:t>
        <a:bodyPr/>
        <a:lstStyle/>
        <a:p>
          <a:endParaRPr lang="pt-BR"/>
        </a:p>
      </dgm:t>
    </dgm:pt>
    <dgm:pt modelId="{AA7C8514-C1D3-42C0-BD5F-918311180E27}" type="sibTrans" cxnId="{911FBC01-102C-4002-B14B-6D0F6BF05F24}">
      <dgm:prSet/>
      <dgm:spPr/>
      <dgm:t>
        <a:bodyPr/>
        <a:lstStyle/>
        <a:p>
          <a:endParaRPr lang="pt-BR"/>
        </a:p>
      </dgm:t>
    </dgm:pt>
    <dgm:pt modelId="{02BC7DC7-E64F-4E2F-B041-78AA93B044F3}">
      <dgm:prSet phldrT="[Texto]"/>
      <dgm:spPr/>
      <dgm:t>
        <a:bodyPr/>
        <a:lstStyle/>
        <a:p>
          <a:r>
            <a:rPr lang="pt-BR" b="1" dirty="0" smtClean="0"/>
            <a:t>Anti-inflamatórios</a:t>
          </a:r>
          <a:endParaRPr lang="pt-BR" b="1" dirty="0"/>
        </a:p>
      </dgm:t>
    </dgm:pt>
    <dgm:pt modelId="{F62931B6-611E-42DA-A97D-788F802F5868}" type="parTrans" cxnId="{3469B583-5241-4E62-973F-C632424AABFC}">
      <dgm:prSet/>
      <dgm:spPr/>
      <dgm:t>
        <a:bodyPr/>
        <a:lstStyle/>
        <a:p>
          <a:endParaRPr lang="pt-BR"/>
        </a:p>
      </dgm:t>
    </dgm:pt>
    <dgm:pt modelId="{744CCCCF-520E-48B3-BE7E-F3E625EA45E1}" type="sibTrans" cxnId="{3469B583-5241-4E62-973F-C632424AABFC}">
      <dgm:prSet/>
      <dgm:spPr/>
      <dgm:t>
        <a:bodyPr/>
        <a:lstStyle/>
        <a:p>
          <a:endParaRPr lang="pt-BR"/>
        </a:p>
      </dgm:t>
    </dgm:pt>
    <dgm:pt modelId="{9A99A098-28F0-498A-90A5-67A94ED05AED}">
      <dgm:prSet phldrT="[Texto]"/>
      <dgm:spPr/>
      <dgm:t>
        <a:bodyPr/>
        <a:lstStyle/>
        <a:p>
          <a:r>
            <a:rPr lang="pt-BR" b="1" dirty="0" smtClean="0"/>
            <a:t>Antioxidantes</a:t>
          </a:r>
          <a:endParaRPr lang="pt-BR" b="1" dirty="0"/>
        </a:p>
      </dgm:t>
    </dgm:pt>
    <dgm:pt modelId="{4F48D617-9AD6-4BCE-813E-B5BA68225665}" type="parTrans" cxnId="{3DFA5FEC-EFD7-401D-8162-649DCEC6FB38}">
      <dgm:prSet/>
      <dgm:spPr/>
      <dgm:t>
        <a:bodyPr/>
        <a:lstStyle/>
        <a:p>
          <a:endParaRPr lang="pt-BR"/>
        </a:p>
      </dgm:t>
    </dgm:pt>
    <dgm:pt modelId="{D13F0253-9455-4DEA-8D7D-3800DDE0FA8C}" type="sibTrans" cxnId="{3DFA5FEC-EFD7-401D-8162-649DCEC6FB38}">
      <dgm:prSet/>
      <dgm:spPr/>
      <dgm:t>
        <a:bodyPr/>
        <a:lstStyle/>
        <a:p>
          <a:endParaRPr lang="pt-BR"/>
        </a:p>
      </dgm:t>
    </dgm:pt>
    <dgm:pt modelId="{13209FE2-C9FC-48EC-A08D-3A148DB085CC}">
      <dgm:prSet phldrT="[Texto]"/>
      <dgm:spPr/>
      <dgm:t>
        <a:bodyPr/>
        <a:lstStyle/>
        <a:p>
          <a:r>
            <a:rPr lang="pt-BR" b="1" dirty="0" smtClean="0"/>
            <a:t>Regulam os estrogênios</a:t>
          </a:r>
          <a:endParaRPr lang="pt-BR" b="1" dirty="0"/>
        </a:p>
      </dgm:t>
    </dgm:pt>
    <dgm:pt modelId="{D2CC24C9-E4BA-4288-BB8B-1E664D916796}" type="parTrans" cxnId="{28DD775D-CD82-4D52-A067-060243D6E552}">
      <dgm:prSet/>
      <dgm:spPr/>
      <dgm:t>
        <a:bodyPr/>
        <a:lstStyle/>
        <a:p>
          <a:endParaRPr lang="pt-BR"/>
        </a:p>
      </dgm:t>
    </dgm:pt>
    <dgm:pt modelId="{E3A2A06A-83AE-4B01-B1CB-2A0426A2FD4C}" type="sibTrans" cxnId="{28DD775D-CD82-4D52-A067-060243D6E552}">
      <dgm:prSet/>
      <dgm:spPr/>
      <dgm:t>
        <a:bodyPr/>
        <a:lstStyle/>
        <a:p>
          <a:endParaRPr lang="pt-BR"/>
        </a:p>
      </dgm:t>
    </dgm:pt>
    <dgm:pt modelId="{70BA7B85-F809-49AA-BE35-B40C150CB4F9}">
      <dgm:prSet phldrT="[Texto]"/>
      <dgm:spPr/>
      <dgm:t>
        <a:bodyPr/>
        <a:lstStyle/>
        <a:p>
          <a:r>
            <a:rPr lang="pt-BR" b="1" dirty="0" smtClean="0"/>
            <a:t>Impedem metástases</a:t>
          </a:r>
          <a:endParaRPr lang="pt-BR" b="1" dirty="0"/>
        </a:p>
      </dgm:t>
    </dgm:pt>
    <dgm:pt modelId="{4DCE7E0A-6C56-481B-9F4E-E4BEE017B733}" type="parTrans" cxnId="{7D406888-7183-4EFA-9BC3-3B9A953A6CFC}">
      <dgm:prSet/>
      <dgm:spPr/>
      <dgm:t>
        <a:bodyPr/>
        <a:lstStyle/>
        <a:p>
          <a:endParaRPr lang="pt-BR"/>
        </a:p>
      </dgm:t>
    </dgm:pt>
    <dgm:pt modelId="{7C2AE256-2FEB-4900-A596-7B9D7D137318}" type="sibTrans" cxnId="{7D406888-7183-4EFA-9BC3-3B9A953A6CFC}">
      <dgm:prSet/>
      <dgm:spPr/>
      <dgm:t>
        <a:bodyPr/>
        <a:lstStyle/>
        <a:p>
          <a:endParaRPr lang="pt-BR"/>
        </a:p>
      </dgm:t>
    </dgm:pt>
    <dgm:pt modelId="{2F0B8DF7-68F5-4179-B52E-725154C563B7}">
      <dgm:prSet phldrT="[Texto]"/>
      <dgm:spPr/>
      <dgm:t>
        <a:bodyPr/>
        <a:lstStyle/>
        <a:p>
          <a:r>
            <a:rPr lang="pt-BR" b="1" dirty="0" err="1" smtClean="0"/>
            <a:t>Antiangio</a:t>
          </a:r>
          <a:r>
            <a:rPr lang="pt-BR" b="1" dirty="0" smtClean="0"/>
            <a:t>-gênicos</a:t>
          </a:r>
          <a:endParaRPr lang="pt-BR" b="1" dirty="0"/>
        </a:p>
      </dgm:t>
    </dgm:pt>
    <dgm:pt modelId="{DFDB3DF2-DD0A-43A6-BE7E-B9C456AE0B61}" type="parTrans" cxnId="{BB5F01DE-D2CB-4603-B794-E859F654AF95}">
      <dgm:prSet/>
      <dgm:spPr/>
      <dgm:t>
        <a:bodyPr/>
        <a:lstStyle/>
        <a:p>
          <a:endParaRPr lang="pt-BR"/>
        </a:p>
      </dgm:t>
    </dgm:pt>
    <dgm:pt modelId="{DA0CB226-92C8-4B55-8B67-23602620B30F}" type="sibTrans" cxnId="{BB5F01DE-D2CB-4603-B794-E859F654AF95}">
      <dgm:prSet/>
      <dgm:spPr/>
      <dgm:t>
        <a:bodyPr/>
        <a:lstStyle/>
        <a:p>
          <a:endParaRPr lang="pt-BR"/>
        </a:p>
      </dgm:t>
    </dgm:pt>
    <dgm:pt modelId="{56EFE312-5533-40AE-BDF8-754A4EB356DB}" type="pres">
      <dgm:prSet presAssocID="{E081C45A-C799-422E-B9C6-D685AACFEA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E88EFD-85E0-4796-9B2B-BB38BA87E7F9}" type="pres">
      <dgm:prSet presAssocID="{E081C45A-C799-422E-B9C6-D685AACFEA88}" presName="radial" presStyleCnt="0">
        <dgm:presLayoutVars>
          <dgm:animLvl val="ctr"/>
        </dgm:presLayoutVars>
      </dgm:prSet>
      <dgm:spPr/>
    </dgm:pt>
    <dgm:pt modelId="{2F503B28-FDCF-48B5-9316-B176D881B566}" type="pres">
      <dgm:prSet presAssocID="{1967A976-5423-4D58-A10C-FAF852AD308D}" presName="centerShape" presStyleLbl="vennNode1" presStyleIdx="0" presStyleCnt="6"/>
      <dgm:spPr/>
      <dgm:t>
        <a:bodyPr/>
        <a:lstStyle/>
        <a:p>
          <a:endParaRPr lang="pt-BR"/>
        </a:p>
      </dgm:t>
    </dgm:pt>
    <dgm:pt modelId="{4CA1A7B8-B456-4B92-B82D-854275B7931E}" type="pres">
      <dgm:prSet presAssocID="{02BC7DC7-E64F-4E2F-B041-78AA93B044F3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96D89C-1CD8-4F0F-83E5-13D20C31CF7C}" type="pres">
      <dgm:prSet presAssocID="{9A99A098-28F0-498A-90A5-67A94ED05AED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7DDD5B-00E1-41E7-B53C-93D5137934FF}" type="pres">
      <dgm:prSet presAssocID="{2F0B8DF7-68F5-4179-B52E-725154C563B7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3E0FBB-6B14-4C84-BDB9-735F88A46CD0}" type="pres">
      <dgm:prSet presAssocID="{13209FE2-C9FC-48EC-A08D-3A148DB085CC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1BB47F-C101-4D9C-B18C-23C85E725FEC}" type="pres">
      <dgm:prSet presAssocID="{70BA7B85-F809-49AA-BE35-B40C150CB4F9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C1D219-8DE8-4704-ABE7-8ABA1D925DA0}" type="presOf" srcId="{E081C45A-C799-422E-B9C6-D685AACFEA88}" destId="{56EFE312-5533-40AE-BDF8-754A4EB356DB}" srcOrd="0" destOrd="0" presId="urn:microsoft.com/office/officeart/2005/8/layout/radial3"/>
    <dgm:cxn modelId="{7D406888-7183-4EFA-9BC3-3B9A953A6CFC}" srcId="{1967A976-5423-4D58-A10C-FAF852AD308D}" destId="{70BA7B85-F809-49AA-BE35-B40C150CB4F9}" srcOrd="4" destOrd="0" parTransId="{4DCE7E0A-6C56-481B-9F4E-E4BEE017B733}" sibTransId="{7C2AE256-2FEB-4900-A596-7B9D7D137318}"/>
    <dgm:cxn modelId="{A3C95181-CF6A-4CD5-8203-92A9B47D282C}" type="presOf" srcId="{02BC7DC7-E64F-4E2F-B041-78AA93B044F3}" destId="{4CA1A7B8-B456-4B92-B82D-854275B7931E}" srcOrd="0" destOrd="0" presId="urn:microsoft.com/office/officeart/2005/8/layout/radial3"/>
    <dgm:cxn modelId="{BB5F01DE-D2CB-4603-B794-E859F654AF95}" srcId="{1967A976-5423-4D58-A10C-FAF852AD308D}" destId="{2F0B8DF7-68F5-4179-B52E-725154C563B7}" srcOrd="2" destOrd="0" parTransId="{DFDB3DF2-DD0A-43A6-BE7E-B9C456AE0B61}" sibTransId="{DA0CB226-92C8-4B55-8B67-23602620B30F}"/>
    <dgm:cxn modelId="{3DFA5FEC-EFD7-401D-8162-649DCEC6FB38}" srcId="{1967A976-5423-4D58-A10C-FAF852AD308D}" destId="{9A99A098-28F0-498A-90A5-67A94ED05AED}" srcOrd="1" destOrd="0" parTransId="{4F48D617-9AD6-4BCE-813E-B5BA68225665}" sibTransId="{D13F0253-9455-4DEA-8D7D-3800DDE0FA8C}"/>
    <dgm:cxn modelId="{911FBC01-102C-4002-B14B-6D0F6BF05F24}" srcId="{E081C45A-C799-422E-B9C6-D685AACFEA88}" destId="{1967A976-5423-4D58-A10C-FAF852AD308D}" srcOrd="0" destOrd="0" parTransId="{50335DEE-CB5F-4358-AD4B-87AAC759886A}" sibTransId="{AA7C8514-C1D3-42C0-BD5F-918311180E27}"/>
    <dgm:cxn modelId="{AF9B9BAB-43F6-4C41-919C-71E47CCBB09B}" type="presOf" srcId="{13209FE2-C9FC-48EC-A08D-3A148DB085CC}" destId="{8F3E0FBB-6B14-4C84-BDB9-735F88A46CD0}" srcOrd="0" destOrd="0" presId="urn:microsoft.com/office/officeart/2005/8/layout/radial3"/>
    <dgm:cxn modelId="{1D02BA35-5150-4BC1-88FA-8B77B66218E4}" type="presOf" srcId="{1967A976-5423-4D58-A10C-FAF852AD308D}" destId="{2F503B28-FDCF-48B5-9316-B176D881B566}" srcOrd="0" destOrd="0" presId="urn:microsoft.com/office/officeart/2005/8/layout/radial3"/>
    <dgm:cxn modelId="{503F530E-F935-4D49-8194-3F2C93CE452F}" type="presOf" srcId="{9A99A098-28F0-498A-90A5-67A94ED05AED}" destId="{7496D89C-1CD8-4F0F-83E5-13D20C31CF7C}" srcOrd="0" destOrd="0" presId="urn:microsoft.com/office/officeart/2005/8/layout/radial3"/>
    <dgm:cxn modelId="{3469B583-5241-4E62-973F-C632424AABFC}" srcId="{1967A976-5423-4D58-A10C-FAF852AD308D}" destId="{02BC7DC7-E64F-4E2F-B041-78AA93B044F3}" srcOrd="0" destOrd="0" parTransId="{F62931B6-611E-42DA-A97D-788F802F5868}" sibTransId="{744CCCCF-520E-48B3-BE7E-F3E625EA45E1}"/>
    <dgm:cxn modelId="{28DD775D-CD82-4D52-A067-060243D6E552}" srcId="{1967A976-5423-4D58-A10C-FAF852AD308D}" destId="{13209FE2-C9FC-48EC-A08D-3A148DB085CC}" srcOrd="3" destOrd="0" parTransId="{D2CC24C9-E4BA-4288-BB8B-1E664D916796}" sibTransId="{E3A2A06A-83AE-4B01-B1CB-2A0426A2FD4C}"/>
    <dgm:cxn modelId="{7AAF6C0C-BA31-4246-BCD6-FE1515ED18F4}" type="presOf" srcId="{2F0B8DF7-68F5-4179-B52E-725154C563B7}" destId="{8F7DDD5B-00E1-41E7-B53C-93D5137934FF}" srcOrd="0" destOrd="0" presId="urn:microsoft.com/office/officeart/2005/8/layout/radial3"/>
    <dgm:cxn modelId="{C0D5E8C9-A8FB-4CAE-9D6B-C9C05447AC48}" type="presOf" srcId="{70BA7B85-F809-49AA-BE35-B40C150CB4F9}" destId="{AC1BB47F-C101-4D9C-B18C-23C85E725FEC}" srcOrd="0" destOrd="0" presId="urn:microsoft.com/office/officeart/2005/8/layout/radial3"/>
    <dgm:cxn modelId="{9B911D03-7239-46EC-B766-83BD797EC1DB}" type="presParOf" srcId="{56EFE312-5533-40AE-BDF8-754A4EB356DB}" destId="{60E88EFD-85E0-4796-9B2B-BB38BA87E7F9}" srcOrd="0" destOrd="0" presId="urn:microsoft.com/office/officeart/2005/8/layout/radial3"/>
    <dgm:cxn modelId="{A6B116EF-2A27-4372-A3A9-765A6A345758}" type="presParOf" srcId="{60E88EFD-85E0-4796-9B2B-BB38BA87E7F9}" destId="{2F503B28-FDCF-48B5-9316-B176D881B566}" srcOrd="0" destOrd="0" presId="urn:microsoft.com/office/officeart/2005/8/layout/radial3"/>
    <dgm:cxn modelId="{54FD2CD6-60A2-495B-B9AF-A64BEC170BE3}" type="presParOf" srcId="{60E88EFD-85E0-4796-9B2B-BB38BA87E7F9}" destId="{4CA1A7B8-B456-4B92-B82D-854275B7931E}" srcOrd="1" destOrd="0" presId="urn:microsoft.com/office/officeart/2005/8/layout/radial3"/>
    <dgm:cxn modelId="{ED1E3C8A-68D0-4D60-8A86-5B5E3C549527}" type="presParOf" srcId="{60E88EFD-85E0-4796-9B2B-BB38BA87E7F9}" destId="{7496D89C-1CD8-4F0F-83E5-13D20C31CF7C}" srcOrd="2" destOrd="0" presId="urn:microsoft.com/office/officeart/2005/8/layout/radial3"/>
    <dgm:cxn modelId="{961E4946-7EDD-4724-9F78-80B28D6C7729}" type="presParOf" srcId="{60E88EFD-85E0-4796-9B2B-BB38BA87E7F9}" destId="{8F7DDD5B-00E1-41E7-B53C-93D5137934FF}" srcOrd="3" destOrd="0" presId="urn:microsoft.com/office/officeart/2005/8/layout/radial3"/>
    <dgm:cxn modelId="{61A38472-7DB1-4F76-AE04-B682E0220819}" type="presParOf" srcId="{60E88EFD-85E0-4796-9B2B-BB38BA87E7F9}" destId="{8F3E0FBB-6B14-4C84-BDB9-735F88A46CD0}" srcOrd="4" destOrd="0" presId="urn:microsoft.com/office/officeart/2005/8/layout/radial3"/>
    <dgm:cxn modelId="{97399E88-16BF-4E77-8E71-CD9E1F3E4CBB}" type="presParOf" srcId="{60E88EFD-85E0-4796-9B2B-BB38BA87E7F9}" destId="{AC1BB47F-C101-4D9C-B18C-23C85E725FE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1EA81-6EA4-49AE-B1BD-47989E607FB0}" type="doc">
      <dgm:prSet loTypeId="urn:microsoft.com/office/officeart/2005/8/layout/radial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97757EB-852A-44A0-AF9A-A3D2BBA4A5C6}">
      <dgm:prSet phldrT="[Texto]" custT="1"/>
      <dgm:spPr/>
      <dgm:t>
        <a:bodyPr/>
        <a:lstStyle/>
        <a:p>
          <a:r>
            <a:rPr lang="pt-BR" sz="4400" dirty="0" smtClean="0"/>
            <a:t>Crucíferas</a:t>
          </a:r>
          <a:endParaRPr lang="pt-BR" sz="4400" dirty="0"/>
        </a:p>
      </dgm:t>
    </dgm:pt>
    <dgm:pt modelId="{77C3F1C5-DA00-4C2D-A821-72FDF67F2074}" type="parTrans" cxnId="{4F176AFD-38D6-4FBC-AD01-3F5F20061AFD}">
      <dgm:prSet/>
      <dgm:spPr/>
      <dgm:t>
        <a:bodyPr/>
        <a:lstStyle/>
        <a:p>
          <a:endParaRPr lang="pt-BR"/>
        </a:p>
      </dgm:t>
    </dgm:pt>
    <dgm:pt modelId="{F90EA65F-5888-4303-BCFD-3B326F83E742}" type="sibTrans" cxnId="{4F176AFD-38D6-4FBC-AD01-3F5F20061AFD}">
      <dgm:prSet/>
      <dgm:spPr/>
      <dgm:t>
        <a:bodyPr/>
        <a:lstStyle/>
        <a:p>
          <a:endParaRPr lang="pt-BR"/>
        </a:p>
      </dgm:t>
    </dgm:pt>
    <dgm:pt modelId="{236840AA-F384-4FC7-AB83-702980FC7DF6}">
      <dgm:prSet phldrT="[Texto]" custT="1"/>
      <dgm:spPr/>
      <dgm:t>
        <a:bodyPr/>
        <a:lstStyle/>
        <a:p>
          <a:r>
            <a:rPr lang="pt-BR" sz="1600" b="1" dirty="0" err="1" smtClean="0"/>
            <a:t>Antiangio</a:t>
          </a:r>
          <a:r>
            <a:rPr lang="pt-BR" sz="1600" b="1" dirty="0" smtClean="0"/>
            <a:t>-gênicas</a:t>
          </a:r>
          <a:endParaRPr lang="pt-BR" sz="1600" b="1" dirty="0"/>
        </a:p>
      </dgm:t>
    </dgm:pt>
    <dgm:pt modelId="{47B5CE74-FAB9-4729-AD2D-243A7BC28B56}" type="parTrans" cxnId="{2B026B2F-8E11-427C-ADAC-CA2CB5E6449F}">
      <dgm:prSet/>
      <dgm:spPr/>
      <dgm:t>
        <a:bodyPr/>
        <a:lstStyle/>
        <a:p>
          <a:endParaRPr lang="pt-BR"/>
        </a:p>
      </dgm:t>
    </dgm:pt>
    <dgm:pt modelId="{63D00382-9CA9-497E-A37B-C7248EA8CD15}" type="sibTrans" cxnId="{2B026B2F-8E11-427C-ADAC-CA2CB5E6449F}">
      <dgm:prSet/>
      <dgm:spPr/>
      <dgm:t>
        <a:bodyPr/>
        <a:lstStyle/>
        <a:p>
          <a:endParaRPr lang="pt-BR"/>
        </a:p>
      </dgm:t>
    </dgm:pt>
    <dgm:pt modelId="{3BBEFE97-4188-47DE-9DE7-E9B6F7FF8424}">
      <dgm:prSet phldrT="[Texto]" custT="1"/>
      <dgm:spPr/>
      <dgm:t>
        <a:bodyPr/>
        <a:lstStyle/>
        <a:p>
          <a:r>
            <a:rPr lang="pt-BR" sz="1600" b="1" dirty="0" smtClean="0"/>
            <a:t>Regulam os hormônios</a:t>
          </a:r>
          <a:endParaRPr lang="pt-BR" sz="1600" b="1" dirty="0"/>
        </a:p>
      </dgm:t>
    </dgm:pt>
    <dgm:pt modelId="{D4D6BCAB-B780-4D2A-8E3D-BFA8F20C5B61}" type="parTrans" cxnId="{83F14DD0-08DE-4118-B177-3CE83F9FD082}">
      <dgm:prSet/>
      <dgm:spPr/>
      <dgm:t>
        <a:bodyPr/>
        <a:lstStyle/>
        <a:p>
          <a:endParaRPr lang="pt-BR"/>
        </a:p>
      </dgm:t>
    </dgm:pt>
    <dgm:pt modelId="{0A7A82A5-A5D5-412C-A17B-52F4056E0C9C}" type="sibTrans" cxnId="{83F14DD0-08DE-4118-B177-3CE83F9FD082}">
      <dgm:prSet/>
      <dgm:spPr/>
      <dgm:t>
        <a:bodyPr/>
        <a:lstStyle/>
        <a:p>
          <a:endParaRPr lang="pt-BR"/>
        </a:p>
      </dgm:t>
    </dgm:pt>
    <dgm:pt modelId="{843EBE45-BECD-446D-845C-30D1412E314D}">
      <dgm:prSet phldrT="[Texto]" custT="1"/>
      <dgm:spPr/>
      <dgm:t>
        <a:bodyPr/>
        <a:lstStyle/>
        <a:p>
          <a:r>
            <a:rPr lang="pt-BR" sz="1600" b="1" dirty="0" err="1" smtClean="0"/>
            <a:t>Densintoxicantes</a:t>
          </a:r>
          <a:endParaRPr lang="pt-BR" sz="1600" b="1" dirty="0"/>
        </a:p>
      </dgm:t>
    </dgm:pt>
    <dgm:pt modelId="{9B3A61D2-DC1C-4615-B31B-09CFF2C8F118}" type="parTrans" cxnId="{2ADF99B4-6DFC-4701-8980-442F9DAFE66A}">
      <dgm:prSet/>
      <dgm:spPr/>
      <dgm:t>
        <a:bodyPr/>
        <a:lstStyle/>
        <a:p>
          <a:endParaRPr lang="pt-BR"/>
        </a:p>
      </dgm:t>
    </dgm:pt>
    <dgm:pt modelId="{62F10D48-378A-4C49-8AC6-C840A92EFE79}" type="sibTrans" cxnId="{2ADF99B4-6DFC-4701-8980-442F9DAFE66A}">
      <dgm:prSet/>
      <dgm:spPr/>
      <dgm:t>
        <a:bodyPr/>
        <a:lstStyle/>
        <a:p>
          <a:endParaRPr lang="pt-BR"/>
        </a:p>
      </dgm:t>
    </dgm:pt>
    <dgm:pt modelId="{D0FD17CE-991A-43D1-9960-C915CEC3EDEF}">
      <dgm:prSet phldrT="[Texto]" custT="1"/>
      <dgm:spPr/>
      <dgm:t>
        <a:bodyPr/>
        <a:lstStyle/>
        <a:p>
          <a:r>
            <a:rPr lang="pt-BR" sz="1600" b="1" dirty="0" smtClean="0"/>
            <a:t>Estimulam o sistema imunológico</a:t>
          </a:r>
          <a:endParaRPr lang="pt-BR" sz="1600" b="1" dirty="0"/>
        </a:p>
      </dgm:t>
    </dgm:pt>
    <dgm:pt modelId="{46D9B5F1-C2B1-4183-8BE8-B2E9A753AD8E}" type="parTrans" cxnId="{D3C9FDEE-D60F-4966-B7D7-C5613432FDCC}">
      <dgm:prSet/>
      <dgm:spPr/>
      <dgm:t>
        <a:bodyPr/>
        <a:lstStyle/>
        <a:p>
          <a:endParaRPr lang="pt-BR"/>
        </a:p>
      </dgm:t>
    </dgm:pt>
    <dgm:pt modelId="{C928FD8A-CD79-45EE-A98F-E70F6695AF58}" type="sibTrans" cxnId="{D3C9FDEE-D60F-4966-B7D7-C5613432FDCC}">
      <dgm:prSet/>
      <dgm:spPr/>
      <dgm:t>
        <a:bodyPr/>
        <a:lstStyle/>
        <a:p>
          <a:endParaRPr lang="pt-BR"/>
        </a:p>
      </dgm:t>
    </dgm:pt>
    <dgm:pt modelId="{188FCFC6-C539-4C70-8089-5C97EC9C2D08}">
      <dgm:prSet phldrT="[Texto]" custT="1"/>
      <dgm:spPr/>
      <dgm:t>
        <a:bodyPr/>
        <a:lstStyle/>
        <a:p>
          <a:r>
            <a:rPr lang="pt-BR" sz="1600" b="1" dirty="0" smtClean="0"/>
            <a:t>Antioxidantes</a:t>
          </a:r>
          <a:endParaRPr lang="pt-BR" sz="1600" b="1" dirty="0"/>
        </a:p>
      </dgm:t>
    </dgm:pt>
    <dgm:pt modelId="{F7DB1F57-2800-4915-BB6A-78256F18BCBD}" type="parTrans" cxnId="{F2BF394C-F10A-453B-8033-DA4F6A870F78}">
      <dgm:prSet/>
      <dgm:spPr/>
      <dgm:t>
        <a:bodyPr/>
        <a:lstStyle/>
        <a:p>
          <a:endParaRPr lang="pt-BR"/>
        </a:p>
      </dgm:t>
    </dgm:pt>
    <dgm:pt modelId="{941335B0-65EA-4876-8C24-AEA294B3E57C}" type="sibTrans" cxnId="{F2BF394C-F10A-453B-8033-DA4F6A870F78}">
      <dgm:prSet/>
      <dgm:spPr/>
      <dgm:t>
        <a:bodyPr/>
        <a:lstStyle/>
        <a:p>
          <a:endParaRPr lang="pt-BR"/>
        </a:p>
      </dgm:t>
    </dgm:pt>
    <dgm:pt modelId="{AC34C960-9175-438C-96D9-F566C06B3A74}">
      <dgm:prSet phldrT="[Texto]" custT="1"/>
      <dgm:spPr/>
      <dgm:t>
        <a:bodyPr/>
        <a:lstStyle/>
        <a:p>
          <a:r>
            <a:rPr lang="pt-BR" sz="1600" b="1" dirty="0" smtClean="0"/>
            <a:t>Inibem os </a:t>
          </a:r>
          <a:r>
            <a:rPr lang="pt-BR" sz="1600" b="1" dirty="0" err="1" smtClean="0"/>
            <a:t>oncogenes</a:t>
          </a:r>
          <a:endParaRPr lang="pt-BR" sz="1600" b="1" dirty="0"/>
        </a:p>
      </dgm:t>
    </dgm:pt>
    <dgm:pt modelId="{9BF7C4CB-759F-4772-89E4-2174D93BC855}" type="parTrans" cxnId="{5371CFC4-0612-44AE-B9F9-251561AC829E}">
      <dgm:prSet/>
      <dgm:spPr/>
      <dgm:t>
        <a:bodyPr/>
        <a:lstStyle/>
        <a:p>
          <a:endParaRPr lang="pt-BR"/>
        </a:p>
      </dgm:t>
    </dgm:pt>
    <dgm:pt modelId="{E2878035-980F-4A58-BE49-973847A7BFA1}" type="sibTrans" cxnId="{5371CFC4-0612-44AE-B9F9-251561AC829E}">
      <dgm:prSet/>
      <dgm:spPr/>
      <dgm:t>
        <a:bodyPr/>
        <a:lstStyle/>
        <a:p>
          <a:endParaRPr lang="pt-BR"/>
        </a:p>
      </dgm:t>
    </dgm:pt>
    <dgm:pt modelId="{9F26F0D3-6D50-4422-8953-397AF3DC333B}">
      <dgm:prSet phldrT="[Texto]" custT="1"/>
      <dgm:spPr/>
      <dgm:t>
        <a:bodyPr/>
        <a:lstStyle/>
        <a:p>
          <a:r>
            <a:rPr lang="pt-BR" sz="1600" b="1" dirty="0" smtClean="0"/>
            <a:t>Apoptose</a:t>
          </a:r>
          <a:endParaRPr lang="pt-BR" sz="1600" b="1" dirty="0"/>
        </a:p>
      </dgm:t>
    </dgm:pt>
    <dgm:pt modelId="{03731EED-E376-481D-BBE0-EC7ECFFFB47A}" type="parTrans" cxnId="{A82672DA-4F75-4825-8EF8-8C79D5F7FECE}">
      <dgm:prSet/>
      <dgm:spPr/>
      <dgm:t>
        <a:bodyPr/>
        <a:lstStyle/>
        <a:p>
          <a:endParaRPr lang="pt-BR"/>
        </a:p>
      </dgm:t>
    </dgm:pt>
    <dgm:pt modelId="{6916D430-6F76-4C1E-92EE-0048133A5896}" type="sibTrans" cxnId="{A82672DA-4F75-4825-8EF8-8C79D5F7FECE}">
      <dgm:prSet/>
      <dgm:spPr/>
      <dgm:t>
        <a:bodyPr/>
        <a:lstStyle/>
        <a:p>
          <a:endParaRPr lang="pt-BR"/>
        </a:p>
      </dgm:t>
    </dgm:pt>
    <dgm:pt modelId="{F12E6507-73EE-4656-B545-9E466202C354}">
      <dgm:prSet phldrT="[Texto]"/>
      <dgm:spPr/>
      <dgm:t>
        <a:bodyPr/>
        <a:lstStyle/>
        <a:p>
          <a:endParaRPr lang="pt-BR" dirty="0"/>
        </a:p>
      </dgm:t>
    </dgm:pt>
    <dgm:pt modelId="{3FD75D9D-9BC6-422B-9340-D87AEE19643A}" type="parTrans" cxnId="{2DBF34AD-E784-48E5-B132-ADDDE37A38BA}">
      <dgm:prSet/>
      <dgm:spPr/>
      <dgm:t>
        <a:bodyPr/>
        <a:lstStyle/>
        <a:p>
          <a:endParaRPr lang="pt-BR"/>
        </a:p>
      </dgm:t>
    </dgm:pt>
    <dgm:pt modelId="{C65C5C7F-C69A-4BBA-A014-E53BC43B067C}" type="sibTrans" cxnId="{2DBF34AD-E784-48E5-B132-ADDDE37A38BA}">
      <dgm:prSet/>
      <dgm:spPr/>
      <dgm:t>
        <a:bodyPr/>
        <a:lstStyle/>
        <a:p>
          <a:endParaRPr lang="pt-BR"/>
        </a:p>
      </dgm:t>
    </dgm:pt>
    <dgm:pt modelId="{8AF6456D-C9EC-4E91-8BE5-234B9DFD7798}" type="pres">
      <dgm:prSet presAssocID="{B621EA81-6EA4-49AE-B1BD-47989E607FB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118FA7-C11A-481C-8ED1-85E6A512DC8E}" type="pres">
      <dgm:prSet presAssocID="{B621EA81-6EA4-49AE-B1BD-47989E607FB0}" presName="radial" presStyleCnt="0">
        <dgm:presLayoutVars>
          <dgm:animLvl val="ctr"/>
        </dgm:presLayoutVars>
      </dgm:prSet>
      <dgm:spPr/>
    </dgm:pt>
    <dgm:pt modelId="{84493E87-49BB-4EF2-8A53-1BE63829E5D0}" type="pres">
      <dgm:prSet presAssocID="{497757EB-852A-44A0-AF9A-A3D2BBA4A5C6}" presName="centerShape" presStyleLbl="vennNode1" presStyleIdx="0" presStyleCnt="8" custLinFactNeighborX="1601" custLinFactNeighborY="-852"/>
      <dgm:spPr/>
      <dgm:t>
        <a:bodyPr/>
        <a:lstStyle/>
        <a:p>
          <a:endParaRPr lang="pt-BR"/>
        </a:p>
      </dgm:t>
    </dgm:pt>
    <dgm:pt modelId="{A02F887C-6DA1-4938-B75F-D394B749529B}" type="pres">
      <dgm:prSet presAssocID="{236840AA-F384-4FC7-AB83-702980FC7DF6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64EE39-0C2A-4B69-B6DD-730BCAD407DD}" type="pres">
      <dgm:prSet presAssocID="{3BBEFE97-4188-47DE-9DE7-E9B6F7FF8424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795AAC-DD0F-448B-96E1-405A78C24F28}" type="pres">
      <dgm:prSet presAssocID="{843EBE45-BECD-446D-845C-30D1412E314D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7F5941-DEE2-4B1B-99D8-F6ACEF15FBB2}" type="pres">
      <dgm:prSet presAssocID="{AC34C960-9175-438C-96D9-F566C06B3A74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0F2133-EB21-4967-A330-2806A582E879}" type="pres">
      <dgm:prSet presAssocID="{188FCFC6-C539-4C70-8089-5C97EC9C2D08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D922A2-9B81-49BB-BBD0-4A239A90421B}" type="pres">
      <dgm:prSet presAssocID="{D0FD17CE-991A-43D1-9960-C915CEC3EDEF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0FFB00-A1DB-41F8-9261-2F8511402980}" type="pres">
      <dgm:prSet presAssocID="{9F26F0D3-6D50-4422-8953-397AF3DC333B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BF394C-F10A-453B-8033-DA4F6A870F78}" srcId="{497757EB-852A-44A0-AF9A-A3D2BBA4A5C6}" destId="{188FCFC6-C539-4C70-8089-5C97EC9C2D08}" srcOrd="4" destOrd="0" parTransId="{F7DB1F57-2800-4915-BB6A-78256F18BCBD}" sibTransId="{941335B0-65EA-4876-8C24-AEA294B3E57C}"/>
    <dgm:cxn modelId="{A82672DA-4F75-4825-8EF8-8C79D5F7FECE}" srcId="{497757EB-852A-44A0-AF9A-A3D2BBA4A5C6}" destId="{9F26F0D3-6D50-4422-8953-397AF3DC333B}" srcOrd="6" destOrd="0" parTransId="{03731EED-E376-481D-BBE0-EC7ECFFFB47A}" sibTransId="{6916D430-6F76-4C1E-92EE-0048133A5896}"/>
    <dgm:cxn modelId="{C4FD16A4-62C0-4054-9BE4-AD45E4BBA42D}" type="presOf" srcId="{AC34C960-9175-438C-96D9-F566C06B3A74}" destId="{037F5941-DEE2-4B1B-99D8-F6ACEF15FBB2}" srcOrd="0" destOrd="0" presId="urn:microsoft.com/office/officeart/2005/8/layout/radial3"/>
    <dgm:cxn modelId="{D7A01621-B1C0-4140-944D-E05AF0BE7554}" type="presOf" srcId="{9F26F0D3-6D50-4422-8953-397AF3DC333B}" destId="{750FFB00-A1DB-41F8-9261-2F8511402980}" srcOrd="0" destOrd="0" presId="urn:microsoft.com/office/officeart/2005/8/layout/radial3"/>
    <dgm:cxn modelId="{266DBF94-E667-46A6-A495-B4E7F0BE4B33}" type="presOf" srcId="{D0FD17CE-991A-43D1-9960-C915CEC3EDEF}" destId="{5AD922A2-9B81-49BB-BBD0-4A239A90421B}" srcOrd="0" destOrd="0" presId="urn:microsoft.com/office/officeart/2005/8/layout/radial3"/>
    <dgm:cxn modelId="{4B04CC16-3BC2-42E4-A7CD-1F88AFBB4025}" type="presOf" srcId="{497757EB-852A-44A0-AF9A-A3D2BBA4A5C6}" destId="{84493E87-49BB-4EF2-8A53-1BE63829E5D0}" srcOrd="0" destOrd="0" presId="urn:microsoft.com/office/officeart/2005/8/layout/radial3"/>
    <dgm:cxn modelId="{83F14DD0-08DE-4118-B177-3CE83F9FD082}" srcId="{497757EB-852A-44A0-AF9A-A3D2BBA4A5C6}" destId="{3BBEFE97-4188-47DE-9DE7-E9B6F7FF8424}" srcOrd="1" destOrd="0" parTransId="{D4D6BCAB-B780-4D2A-8E3D-BFA8F20C5B61}" sibTransId="{0A7A82A5-A5D5-412C-A17B-52F4056E0C9C}"/>
    <dgm:cxn modelId="{4F176AFD-38D6-4FBC-AD01-3F5F20061AFD}" srcId="{B621EA81-6EA4-49AE-B1BD-47989E607FB0}" destId="{497757EB-852A-44A0-AF9A-A3D2BBA4A5C6}" srcOrd="0" destOrd="0" parTransId="{77C3F1C5-DA00-4C2D-A821-72FDF67F2074}" sibTransId="{F90EA65F-5888-4303-BCFD-3B326F83E742}"/>
    <dgm:cxn modelId="{348AA060-129F-4D69-BE73-DB95D39FF324}" type="presOf" srcId="{188FCFC6-C539-4C70-8089-5C97EC9C2D08}" destId="{F10F2133-EB21-4967-A330-2806A582E879}" srcOrd="0" destOrd="0" presId="urn:microsoft.com/office/officeart/2005/8/layout/radial3"/>
    <dgm:cxn modelId="{2B026B2F-8E11-427C-ADAC-CA2CB5E6449F}" srcId="{497757EB-852A-44A0-AF9A-A3D2BBA4A5C6}" destId="{236840AA-F384-4FC7-AB83-702980FC7DF6}" srcOrd="0" destOrd="0" parTransId="{47B5CE74-FAB9-4729-AD2D-243A7BC28B56}" sibTransId="{63D00382-9CA9-497E-A37B-C7248EA8CD15}"/>
    <dgm:cxn modelId="{A0E88855-5046-4B40-B4E2-A72838A05059}" type="presOf" srcId="{843EBE45-BECD-446D-845C-30D1412E314D}" destId="{6E795AAC-DD0F-448B-96E1-405A78C24F28}" srcOrd="0" destOrd="0" presId="urn:microsoft.com/office/officeart/2005/8/layout/radial3"/>
    <dgm:cxn modelId="{2DBF34AD-E784-48E5-B132-ADDDE37A38BA}" srcId="{B621EA81-6EA4-49AE-B1BD-47989E607FB0}" destId="{F12E6507-73EE-4656-B545-9E466202C354}" srcOrd="1" destOrd="0" parTransId="{3FD75D9D-9BC6-422B-9340-D87AEE19643A}" sibTransId="{C65C5C7F-C69A-4BBA-A014-E53BC43B067C}"/>
    <dgm:cxn modelId="{9DB0F624-16F5-4F77-AA71-5E245DA33630}" type="presOf" srcId="{3BBEFE97-4188-47DE-9DE7-E9B6F7FF8424}" destId="{E564EE39-0C2A-4B69-B6DD-730BCAD407DD}" srcOrd="0" destOrd="0" presId="urn:microsoft.com/office/officeart/2005/8/layout/radial3"/>
    <dgm:cxn modelId="{D3C9FDEE-D60F-4966-B7D7-C5613432FDCC}" srcId="{497757EB-852A-44A0-AF9A-A3D2BBA4A5C6}" destId="{D0FD17CE-991A-43D1-9960-C915CEC3EDEF}" srcOrd="5" destOrd="0" parTransId="{46D9B5F1-C2B1-4183-8BE8-B2E9A753AD8E}" sibTransId="{C928FD8A-CD79-45EE-A98F-E70F6695AF58}"/>
    <dgm:cxn modelId="{2ADF99B4-6DFC-4701-8980-442F9DAFE66A}" srcId="{497757EB-852A-44A0-AF9A-A3D2BBA4A5C6}" destId="{843EBE45-BECD-446D-845C-30D1412E314D}" srcOrd="2" destOrd="0" parTransId="{9B3A61D2-DC1C-4615-B31B-09CFF2C8F118}" sibTransId="{62F10D48-378A-4C49-8AC6-C840A92EFE79}"/>
    <dgm:cxn modelId="{2E20DCF9-B12C-4FB2-BECB-1C95139574A0}" type="presOf" srcId="{B621EA81-6EA4-49AE-B1BD-47989E607FB0}" destId="{8AF6456D-C9EC-4E91-8BE5-234B9DFD7798}" srcOrd="0" destOrd="0" presId="urn:microsoft.com/office/officeart/2005/8/layout/radial3"/>
    <dgm:cxn modelId="{5371CFC4-0612-44AE-B9F9-251561AC829E}" srcId="{497757EB-852A-44A0-AF9A-A3D2BBA4A5C6}" destId="{AC34C960-9175-438C-96D9-F566C06B3A74}" srcOrd="3" destOrd="0" parTransId="{9BF7C4CB-759F-4772-89E4-2174D93BC855}" sibTransId="{E2878035-980F-4A58-BE49-973847A7BFA1}"/>
    <dgm:cxn modelId="{B5D0FF6A-1BC0-4AB6-AA34-0838B3EF8DD3}" type="presOf" srcId="{236840AA-F384-4FC7-AB83-702980FC7DF6}" destId="{A02F887C-6DA1-4938-B75F-D394B749529B}" srcOrd="0" destOrd="0" presId="urn:microsoft.com/office/officeart/2005/8/layout/radial3"/>
    <dgm:cxn modelId="{8DC23D98-50BA-4BEE-A765-0B45D3AAB0A8}" type="presParOf" srcId="{8AF6456D-C9EC-4E91-8BE5-234B9DFD7798}" destId="{DB118FA7-C11A-481C-8ED1-85E6A512DC8E}" srcOrd="0" destOrd="0" presId="urn:microsoft.com/office/officeart/2005/8/layout/radial3"/>
    <dgm:cxn modelId="{860ABADC-950A-4D72-BBED-F2E5486AED43}" type="presParOf" srcId="{DB118FA7-C11A-481C-8ED1-85E6A512DC8E}" destId="{84493E87-49BB-4EF2-8A53-1BE63829E5D0}" srcOrd="0" destOrd="0" presId="urn:microsoft.com/office/officeart/2005/8/layout/radial3"/>
    <dgm:cxn modelId="{00771561-A00E-4382-BC5A-9C31422FDFDD}" type="presParOf" srcId="{DB118FA7-C11A-481C-8ED1-85E6A512DC8E}" destId="{A02F887C-6DA1-4938-B75F-D394B749529B}" srcOrd="1" destOrd="0" presId="urn:microsoft.com/office/officeart/2005/8/layout/radial3"/>
    <dgm:cxn modelId="{A1F0921F-2301-4B7C-84EF-EF17ECA3BF54}" type="presParOf" srcId="{DB118FA7-C11A-481C-8ED1-85E6A512DC8E}" destId="{E564EE39-0C2A-4B69-B6DD-730BCAD407DD}" srcOrd="2" destOrd="0" presId="urn:microsoft.com/office/officeart/2005/8/layout/radial3"/>
    <dgm:cxn modelId="{5215124C-13AC-4F5D-9094-419D59A51D03}" type="presParOf" srcId="{DB118FA7-C11A-481C-8ED1-85E6A512DC8E}" destId="{6E795AAC-DD0F-448B-96E1-405A78C24F28}" srcOrd="3" destOrd="0" presId="urn:microsoft.com/office/officeart/2005/8/layout/radial3"/>
    <dgm:cxn modelId="{6ED3FB89-9B67-4593-B161-E2CA10508254}" type="presParOf" srcId="{DB118FA7-C11A-481C-8ED1-85E6A512DC8E}" destId="{037F5941-DEE2-4B1B-99D8-F6ACEF15FBB2}" srcOrd="4" destOrd="0" presId="urn:microsoft.com/office/officeart/2005/8/layout/radial3"/>
    <dgm:cxn modelId="{667CA85D-F371-4700-A3BA-8EF0F4915704}" type="presParOf" srcId="{DB118FA7-C11A-481C-8ED1-85E6A512DC8E}" destId="{F10F2133-EB21-4967-A330-2806A582E879}" srcOrd="5" destOrd="0" presId="urn:microsoft.com/office/officeart/2005/8/layout/radial3"/>
    <dgm:cxn modelId="{30CB5AA2-24EE-4344-9520-F3E6DDE13699}" type="presParOf" srcId="{DB118FA7-C11A-481C-8ED1-85E6A512DC8E}" destId="{5AD922A2-9B81-49BB-BBD0-4A239A90421B}" srcOrd="6" destOrd="0" presId="urn:microsoft.com/office/officeart/2005/8/layout/radial3"/>
    <dgm:cxn modelId="{4917014D-477E-4EFF-B5B5-01622D3F61BB}" type="presParOf" srcId="{DB118FA7-C11A-481C-8ED1-85E6A512DC8E}" destId="{750FFB00-A1DB-41F8-9261-2F8511402980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03B28-FDCF-48B5-9316-B176D881B566}">
      <dsp:nvSpPr>
        <dsp:cNvPr id="0" name=""/>
        <dsp:cNvSpPr/>
      </dsp:nvSpPr>
      <dsp:spPr>
        <a:xfrm>
          <a:off x="2599655" y="1701702"/>
          <a:ext cx="3944689" cy="394468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Linhaça:</a:t>
          </a:r>
          <a:r>
            <a:rPr lang="pt-BR" sz="5000" kern="1200" dirty="0" smtClean="0"/>
            <a:t> </a:t>
          </a:r>
          <a:r>
            <a:rPr lang="pt-BR" sz="2800" kern="1200" dirty="0" smtClean="0"/>
            <a:t>Ômega-3 </a:t>
          </a:r>
          <a:r>
            <a:rPr lang="pt-BR" sz="2800" kern="1200" dirty="0" err="1" smtClean="0"/>
            <a:t>Lignanos</a:t>
          </a:r>
          <a:endParaRPr lang="pt-BR" sz="2800" kern="1200" dirty="0"/>
        </a:p>
      </dsp:txBody>
      <dsp:txXfrm>
        <a:off x="3177341" y="2279388"/>
        <a:ext cx="2789317" cy="2789317"/>
      </dsp:txXfrm>
    </dsp:sp>
    <dsp:sp modelId="{4CA1A7B8-B456-4B92-B82D-854275B7931E}">
      <dsp:nvSpPr>
        <dsp:cNvPr id="0" name=""/>
        <dsp:cNvSpPr/>
      </dsp:nvSpPr>
      <dsp:spPr>
        <a:xfrm>
          <a:off x="3585827" y="121703"/>
          <a:ext cx="1972344" cy="197234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880000"/>
                <a:satOff val="-12001"/>
                <a:lumOff val="1000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2880000"/>
                <a:satOff val="-12001"/>
                <a:lumOff val="1000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2880000"/>
                <a:satOff val="-12001"/>
                <a:lumOff val="1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Anti-inflamatórios</a:t>
          </a:r>
          <a:endParaRPr lang="pt-BR" sz="1600" b="1" kern="1200" dirty="0"/>
        </a:p>
      </dsp:txBody>
      <dsp:txXfrm>
        <a:off x="3874670" y="410546"/>
        <a:ext cx="1394658" cy="1394658"/>
      </dsp:txXfrm>
    </dsp:sp>
    <dsp:sp modelId="{7496D89C-1CD8-4F0F-83E5-13D20C31CF7C}">
      <dsp:nvSpPr>
        <dsp:cNvPr id="0" name=""/>
        <dsp:cNvSpPr/>
      </dsp:nvSpPr>
      <dsp:spPr>
        <a:xfrm>
          <a:off x="6026402" y="1894884"/>
          <a:ext cx="1972344" cy="197234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5760000"/>
                <a:satOff val="-24001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5760000"/>
                <a:satOff val="-24001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5760000"/>
                <a:satOff val="-24001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Antioxidantes</a:t>
          </a:r>
          <a:endParaRPr lang="pt-BR" sz="1600" b="1" kern="1200" dirty="0"/>
        </a:p>
      </dsp:txBody>
      <dsp:txXfrm>
        <a:off x="6315245" y="2183727"/>
        <a:ext cx="1394658" cy="1394658"/>
      </dsp:txXfrm>
    </dsp:sp>
    <dsp:sp modelId="{8F7DDD5B-00E1-41E7-B53C-93D5137934FF}">
      <dsp:nvSpPr>
        <dsp:cNvPr id="0" name=""/>
        <dsp:cNvSpPr/>
      </dsp:nvSpPr>
      <dsp:spPr>
        <a:xfrm>
          <a:off x="5094185" y="4763952"/>
          <a:ext cx="1972344" cy="197234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640000"/>
                <a:satOff val="-36002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8640000"/>
                <a:satOff val="-36002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8640000"/>
                <a:satOff val="-36002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 smtClean="0"/>
            <a:t>Antiangio</a:t>
          </a:r>
          <a:r>
            <a:rPr lang="pt-BR" sz="1600" b="1" kern="1200" dirty="0" smtClean="0"/>
            <a:t>-gênicos</a:t>
          </a:r>
          <a:endParaRPr lang="pt-BR" sz="1600" b="1" kern="1200" dirty="0"/>
        </a:p>
      </dsp:txBody>
      <dsp:txXfrm>
        <a:off x="5383028" y="5052795"/>
        <a:ext cx="1394658" cy="1394658"/>
      </dsp:txXfrm>
    </dsp:sp>
    <dsp:sp modelId="{8F3E0FBB-6B14-4C84-BDB9-735F88A46CD0}">
      <dsp:nvSpPr>
        <dsp:cNvPr id="0" name=""/>
        <dsp:cNvSpPr/>
      </dsp:nvSpPr>
      <dsp:spPr>
        <a:xfrm>
          <a:off x="2077469" y="4763952"/>
          <a:ext cx="1972344" cy="197234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1520000"/>
                <a:satOff val="-48002"/>
                <a:lumOff val="4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1520000"/>
                <a:satOff val="-48002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1520000"/>
                <a:satOff val="-48002"/>
                <a:lumOff val="4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Regulam os estrogênios</a:t>
          </a:r>
          <a:endParaRPr lang="pt-BR" sz="1600" b="1" kern="1200" dirty="0"/>
        </a:p>
      </dsp:txBody>
      <dsp:txXfrm>
        <a:off x="2366312" y="5052795"/>
        <a:ext cx="1394658" cy="1394658"/>
      </dsp:txXfrm>
    </dsp:sp>
    <dsp:sp modelId="{AC1BB47F-C101-4D9C-B18C-23C85E725FEC}">
      <dsp:nvSpPr>
        <dsp:cNvPr id="0" name=""/>
        <dsp:cNvSpPr/>
      </dsp:nvSpPr>
      <dsp:spPr>
        <a:xfrm>
          <a:off x="1145252" y="1894884"/>
          <a:ext cx="1972344" cy="197234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60003"/>
                <a:lumOff val="5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60003"/>
                <a:lumOff val="5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60003"/>
                <a:lumOff val="5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Impedem metástases</a:t>
          </a:r>
          <a:endParaRPr lang="pt-BR" sz="1600" b="1" kern="1200" dirty="0"/>
        </a:p>
      </dsp:txBody>
      <dsp:txXfrm>
        <a:off x="1434095" y="2183727"/>
        <a:ext cx="1394658" cy="1394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93E87-49BB-4EF2-8A53-1BE63829E5D0}">
      <dsp:nvSpPr>
        <dsp:cNvPr id="0" name=""/>
        <dsp:cNvSpPr/>
      </dsp:nvSpPr>
      <dsp:spPr>
        <a:xfrm>
          <a:off x="2663503" y="1575404"/>
          <a:ext cx="3871019" cy="38710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Crucíferas</a:t>
          </a:r>
          <a:endParaRPr lang="pt-BR" sz="4400" kern="1200" dirty="0"/>
        </a:p>
      </dsp:txBody>
      <dsp:txXfrm>
        <a:off x="3230401" y="2142302"/>
        <a:ext cx="2737223" cy="2737223"/>
      </dsp:txXfrm>
    </dsp:sp>
    <dsp:sp modelId="{A02F887C-6DA1-4938-B75F-D394B749529B}">
      <dsp:nvSpPr>
        <dsp:cNvPr id="0" name=""/>
        <dsp:cNvSpPr/>
      </dsp:nvSpPr>
      <dsp:spPr>
        <a:xfrm>
          <a:off x="3550493" y="63794"/>
          <a:ext cx="1935509" cy="193550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 smtClean="0"/>
            <a:t>Antiangio</a:t>
          </a:r>
          <a:r>
            <a:rPr lang="pt-BR" sz="1600" b="1" kern="1200" dirty="0" smtClean="0"/>
            <a:t>-gênicas</a:t>
          </a:r>
          <a:endParaRPr lang="pt-BR" sz="1600" b="1" kern="1200" dirty="0"/>
        </a:p>
      </dsp:txBody>
      <dsp:txXfrm>
        <a:off x="3833942" y="347243"/>
        <a:ext cx="1368611" cy="1368611"/>
      </dsp:txXfrm>
    </dsp:sp>
    <dsp:sp modelId="{E564EE39-0C2A-4B69-B6DD-730BCAD407DD}">
      <dsp:nvSpPr>
        <dsp:cNvPr id="0" name=""/>
        <dsp:cNvSpPr/>
      </dsp:nvSpPr>
      <dsp:spPr>
        <a:xfrm>
          <a:off x="5522542" y="1013483"/>
          <a:ext cx="1935509" cy="193550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Regulam os hormônios</a:t>
          </a:r>
          <a:endParaRPr lang="pt-BR" sz="1600" b="1" kern="1200" dirty="0"/>
        </a:p>
      </dsp:txBody>
      <dsp:txXfrm>
        <a:off x="5805991" y="1296932"/>
        <a:ext cx="1368611" cy="1368611"/>
      </dsp:txXfrm>
    </dsp:sp>
    <dsp:sp modelId="{6E795AAC-DD0F-448B-96E1-405A78C24F28}">
      <dsp:nvSpPr>
        <dsp:cNvPr id="0" name=""/>
        <dsp:cNvSpPr/>
      </dsp:nvSpPr>
      <dsp:spPr>
        <a:xfrm>
          <a:off x="6009599" y="3147415"/>
          <a:ext cx="1935509" cy="193550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 smtClean="0"/>
            <a:t>Densintoxicantes</a:t>
          </a:r>
          <a:endParaRPr lang="pt-BR" sz="1600" b="1" kern="1200" dirty="0"/>
        </a:p>
      </dsp:txBody>
      <dsp:txXfrm>
        <a:off x="6293048" y="3430864"/>
        <a:ext cx="1368611" cy="1368611"/>
      </dsp:txXfrm>
    </dsp:sp>
    <dsp:sp modelId="{037F5941-DEE2-4B1B-99D8-F6ACEF15FBB2}">
      <dsp:nvSpPr>
        <dsp:cNvPr id="0" name=""/>
        <dsp:cNvSpPr/>
      </dsp:nvSpPr>
      <dsp:spPr>
        <a:xfrm>
          <a:off x="4644898" y="4858696"/>
          <a:ext cx="1935509" cy="193550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Inibem os </a:t>
          </a:r>
          <a:r>
            <a:rPr lang="pt-BR" sz="1600" b="1" kern="1200" dirty="0" err="1" smtClean="0"/>
            <a:t>oncogenes</a:t>
          </a:r>
          <a:endParaRPr lang="pt-BR" sz="1600" b="1" kern="1200" dirty="0"/>
        </a:p>
      </dsp:txBody>
      <dsp:txXfrm>
        <a:off x="4928347" y="5142145"/>
        <a:ext cx="1368611" cy="1368611"/>
      </dsp:txXfrm>
    </dsp:sp>
    <dsp:sp modelId="{F10F2133-EB21-4967-A330-2806A582E879}">
      <dsp:nvSpPr>
        <dsp:cNvPr id="0" name=""/>
        <dsp:cNvSpPr/>
      </dsp:nvSpPr>
      <dsp:spPr>
        <a:xfrm>
          <a:off x="2456088" y="4858696"/>
          <a:ext cx="1935509" cy="19355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Antioxidantes</a:t>
          </a:r>
          <a:endParaRPr lang="pt-BR" sz="1600" b="1" kern="1200" dirty="0"/>
        </a:p>
      </dsp:txBody>
      <dsp:txXfrm>
        <a:off x="2739537" y="5142145"/>
        <a:ext cx="1368611" cy="1368611"/>
      </dsp:txXfrm>
    </dsp:sp>
    <dsp:sp modelId="{5AD922A2-9B81-49BB-BBD0-4A239A90421B}">
      <dsp:nvSpPr>
        <dsp:cNvPr id="0" name=""/>
        <dsp:cNvSpPr/>
      </dsp:nvSpPr>
      <dsp:spPr>
        <a:xfrm>
          <a:off x="1091387" y="3147415"/>
          <a:ext cx="1935509" cy="193550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Estimulam o sistema imunológico</a:t>
          </a:r>
          <a:endParaRPr lang="pt-BR" sz="1600" b="1" kern="1200" dirty="0"/>
        </a:p>
      </dsp:txBody>
      <dsp:txXfrm>
        <a:off x="1374836" y="3430864"/>
        <a:ext cx="1368611" cy="1368611"/>
      </dsp:txXfrm>
    </dsp:sp>
    <dsp:sp modelId="{750FFB00-A1DB-41F8-9261-2F8511402980}">
      <dsp:nvSpPr>
        <dsp:cNvPr id="0" name=""/>
        <dsp:cNvSpPr/>
      </dsp:nvSpPr>
      <dsp:spPr>
        <a:xfrm>
          <a:off x="1578443" y="1013483"/>
          <a:ext cx="1935509" cy="193550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Apoptose</a:t>
          </a:r>
          <a:endParaRPr lang="pt-BR" sz="1600" b="1" kern="1200" dirty="0"/>
        </a:p>
      </dsp:txBody>
      <dsp:txXfrm>
        <a:off x="1861892" y="1296932"/>
        <a:ext cx="1368611" cy="1368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0.08943</cdr:x>
      <cdr:y>0.26471</cdr:y>
    </cdr:from>
    <cdr:to>
      <cdr:x>0.13008</cdr:x>
      <cdr:y>0.33824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92088" y="1296144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70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0.39837</cdr:x>
      <cdr:y>0.51471</cdr:y>
    </cdr:from>
    <cdr:to>
      <cdr:x>0.43902</cdr:x>
      <cdr:y>0.58824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528392" y="2520280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35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0.60163</cdr:x>
      <cdr:y>0.23529</cdr:y>
    </cdr:from>
    <cdr:to>
      <cdr:x>0.64228</cdr:x>
      <cdr:y>0.30882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328592" y="1152128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75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0.50407</cdr:x>
      <cdr:y>0.41176</cdr:y>
    </cdr:from>
    <cdr:to>
      <cdr:x>0.54472</cdr:x>
      <cdr:y>0.48529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4464496" y="2016224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50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0.81301</cdr:x>
      <cdr:y>0.60294</cdr:y>
    </cdr:from>
    <cdr:to>
      <cdr:x>0.85366</cdr:x>
      <cdr:y>0.67647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7200800" y="2952328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20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0.70732</cdr:x>
      <cdr:y>0.39706</cdr:y>
    </cdr:from>
    <cdr:to>
      <cdr:x>0.74797</cdr:x>
      <cdr:y>0.47059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6264696" y="1944216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50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0.91057</cdr:x>
      <cdr:y>0.61765</cdr:y>
    </cdr:from>
    <cdr:to>
      <cdr:x>0.95122</cdr:x>
      <cdr:y>0.69118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8064896" y="3024336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20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0.29268</cdr:x>
      <cdr:y>0.39706</cdr:y>
    </cdr:from>
    <cdr:to>
      <cdr:x>0.33333</cdr:x>
      <cdr:y>0.47059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2592288" y="1944216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50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0.19512</cdr:x>
      <cdr:y>0.41176</cdr:y>
    </cdr:from>
    <cdr:to>
      <cdr:x>0.23577</cdr:x>
      <cdr:y>0.48529</cdr:y>
    </cdr:to>
    <cdr:sp macro="" textlink="">
      <cdr:nvSpPr>
        <cdr:cNvPr id="11" name="CaixaDeTexto 10"/>
        <cdr:cNvSpPr txBox="1"/>
      </cdr:nvSpPr>
      <cdr:spPr>
        <a:xfrm xmlns:a="http://schemas.openxmlformats.org/drawingml/2006/main">
          <a:off x="1728192" y="2016224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50</a:t>
          </a:r>
          <a:endParaRPr lang="pt-BR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altLang="pt-BR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alt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alt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0CE16E1-315C-4299-9851-FE24EBD0FB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625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06C170D6-A1B6-4DFB-BB79-139C034B577D}" type="slidenum">
              <a:rPr lang="pt-BR" altLang="pt-BR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0CE16E1-315C-4299-9851-FE24EBD0FBFB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38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FAA701C-6E34-49C4-8B34-C258240A66A2}" type="slidenum">
              <a:rPr lang="pt-BR" altLang="pt-BR" smtClean="0"/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24</a:t>
            </a:fld>
            <a:endParaRPr lang="pt-BR" altLang="pt-BR" smtClean="0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686841B0-D32B-4928-95FF-EF418389371A}" type="slidenum">
              <a:rPr lang="pt-BR" altLang="pt-BR" smtClean="0"/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26</a:t>
            </a:fld>
            <a:endParaRPr lang="pt-BR" altLang="pt-BR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A6562F2F-CAA5-40ED-8DBD-DC133335ADDC}" type="slidenum">
              <a:rPr lang="pt-BR" altLang="pt-BR" smtClean="0"/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30</a:t>
            </a:fld>
            <a:endParaRPr lang="pt-BR" altLang="pt-BR" smtClean="0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E947493C-74CD-40B0-A56F-CD8CC8494B55}" type="slidenum">
              <a:rPr lang="pt-BR" altLang="pt-BR" smtClean="0"/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35</a:t>
            </a:fld>
            <a:endParaRPr lang="pt-BR" altLang="pt-BR" smtClean="0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63BB9033-7079-490E-BB10-6729E9441630}" type="slidenum">
              <a:rPr lang="pt-BR" altLang="pt-BR" smtClean="0"/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36</a:t>
            </a:fld>
            <a:endParaRPr lang="pt-BR" altLang="pt-BR" smtClean="0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DA5C26AB-E899-420D-8EF4-188977276D64}" type="slidenum">
              <a:rPr lang="pt-BR" altLang="pt-BR" smtClean="0"/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38</a:t>
            </a:fld>
            <a:endParaRPr lang="pt-BR" altLang="pt-BR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CD1C-512C-4E16-A94D-86BC99ACB6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3470-7756-4085-86A1-8AAAA359DA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67500" y="750888"/>
            <a:ext cx="1944688" cy="533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3438" y="750888"/>
            <a:ext cx="5681662" cy="533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08F0E-3C7A-42EE-9989-CFBC770B2B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207FC-E029-4170-BE60-0A68E382A8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86AC-D03B-427E-8A73-904A767B47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569EA-915D-4514-841B-1762640C5F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68725" cy="372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9325" y="2362200"/>
            <a:ext cx="3770313" cy="372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0832E-408F-4750-97EA-B26444382D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9ECA-F9FA-4FC2-A25A-35F2F08900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DC4C3-43D2-4D14-AF8F-E4BC109023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46E9B-BA4D-44AD-BA45-3D7F1FAA0F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0721-A984-4CFE-85C8-D108447B47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A2E5-9289-4B7C-A046-C568B8B7DC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7CD0-6070-47D1-AA77-8DAFA82A5F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49D6C-8946-4DA8-86F8-0B6008E144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67500" y="750888"/>
            <a:ext cx="1944688" cy="533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3438" y="750888"/>
            <a:ext cx="5681662" cy="533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B6E46-17A8-4391-A411-0574DA7D7E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4161C-5EFA-4816-81B8-EBA816FAF1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68725" cy="372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9325" y="2362200"/>
            <a:ext cx="3770313" cy="372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0399-3B44-4A8D-B8F7-131471232D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2A1D4-D8B3-44D1-91D4-A7A6D38765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F01F8-733F-4DDE-B17C-FAFFC7DEE7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69E57-F094-485C-B0A4-2922373BAD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6AD32-2011-484B-8258-A07CB5FB36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DCF8-81C7-4B09-9596-B9C7BE093B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7618413" cy="6856413"/>
            <a:chOff x="0" y="0"/>
            <a:chExt cx="4799" cy="4319"/>
          </a:xfrm>
        </p:grpSpPr>
        <p:grpSp>
          <p:nvGrpSpPr>
            <p:cNvPr id="1032" name="Group 2"/>
            <p:cNvGrpSpPr>
              <a:grpSpLocks/>
            </p:cNvGrpSpPr>
            <p:nvPr/>
          </p:nvGrpSpPr>
          <p:grpSpPr bwMode="auto">
            <a:xfrm>
              <a:off x="0" y="0"/>
              <a:ext cx="2015" cy="4319"/>
              <a:chOff x="0" y="0"/>
              <a:chExt cx="2015" cy="4319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/>
              </a:p>
            </p:txBody>
          </p:sp>
          <p:sp>
            <p:nvSpPr>
              <p:cNvPr id="1037" name="AutoShape 4"/>
              <p:cNvSpPr>
                <a:spLocks noChangeArrowheads="1"/>
              </p:cNvSpPr>
              <p:nvPr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28"/>
                  <a:gd name="T40" fmla="*/ 0 h 735"/>
                  <a:gd name="T41" fmla="*/ 1728 w 1728"/>
                  <a:gd name="T42" fmla="*/ 735 h 7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1033" name="Group 5"/>
            <p:cNvGrpSpPr>
              <a:grpSpLocks/>
            </p:cNvGrpSpPr>
            <p:nvPr/>
          </p:nvGrpSpPr>
          <p:grpSpPr bwMode="auto">
            <a:xfrm>
              <a:off x="144" y="1248"/>
              <a:ext cx="4655" cy="200"/>
              <a:chOff x="144" y="1248"/>
              <a:chExt cx="4655" cy="200"/>
            </a:xfrm>
          </p:grpSpPr>
          <p:sp>
            <p:nvSpPr>
              <p:cNvPr id="1034" name="AutoShape 6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/>
              </a:p>
            </p:txBody>
          </p:sp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/>
              </a:p>
            </p:txBody>
          </p:sp>
        </p:grp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33438" y="750888"/>
            <a:ext cx="77787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1438" cy="372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2º Nível da estrutura de tópicos</a:t>
            </a:r>
          </a:p>
          <a:p>
            <a:pPr lvl="2"/>
            <a:r>
              <a:rPr lang="en-GB" altLang="pt-BR" smtClean="0"/>
              <a:t>3º Nível da estrutura de tópicos</a:t>
            </a:r>
          </a:p>
          <a:p>
            <a:pPr lvl="3"/>
            <a:r>
              <a:rPr lang="en-GB" altLang="pt-BR" smtClean="0"/>
              <a:t>4º Nível da estrutura de tópicos</a:t>
            </a:r>
          </a:p>
          <a:p>
            <a:pPr lvl="4"/>
            <a:r>
              <a:rPr lang="en-GB" altLang="pt-BR" smtClean="0"/>
              <a:t>5º Nível da estrutura de tópicos</a:t>
            </a:r>
          </a:p>
          <a:p>
            <a:pPr lvl="4"/>
            <a:r>
              <a:rPr lang="en-GB" altLang="pt-BR" smtClean="0"/>
              <a:t>6º Nível da estrutura de tópicos</a:t>
            </a:r>
          </a:p>
          <a:p>
            <a:pPr lvl="4"/>
            <a:r>
              <a:rPr lang="en-GB" altLang="pt-BR" smtClean="0"/>
              <a:t>7º Nível da estrutura de tópicos</a:t>
            </a:r>
          </a:p>
          <a:p>
            <a:pPr lvl="4"/>
            <a:r>
              <a:rPr lang="en-GB" altLang="pt-BR" smtClean="0"/>
              <a:t>8º Nível da estrutura de tópicos</a:t>
            </a:r>
          </a:p>
          <a:p>
            <a:pPr lvl="4"/>
            <a:r>
              <a:rPr lang="en-GB" altLang="pt-BR" smtClean="0"/>
              <a:t>9º Nível da estrutura de tópicos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altLang="pt-BR"/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altLang="pt-BR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4138" y="6242050"/>
            <a:ext cx="585787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F227FC3-74BE-4C49-AD5B-03B022B943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666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666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666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666"/>
          </a:solidFill>
          <a:latin typeface="Arial" charset="0"/>
          <a:cs typeface="Arial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cs typeface="Arial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cs typeface="Arial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cs typeface="Arial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33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5865813" cy="6856413"/>
            <a:chOff x="0" y="0"/>
            <a:chExt cx="3695" cy="4319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/>
            </a:p>
          </p:txBody>
        </p:sp>
        <p:sp>
          <p:nvSpPr>
            <p:cNvPr id="2060" name="AutoShape 3"/>
            <p:cNvSpPr>
              <a:spLocks noChangeArrowheads="1"/>
            </p:cNvSpPr>
            <p:nvPr/>
          </p:nvSpPr>
          <p:spPr bwMode="auto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/>
            </a:p>
          </p:txBody>
        </p:sp>
      </p:grp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3632200" y="4889500"/>
            <a:ext cx="4875213" cy="317500"/>
            <a:chOff x="2288" y="3080"/>
            <a:chExt cx="3071" cy="200"/>
          </a:xfrm>
        </p:grpSpPr>
        <p:sp>
          <p:nvSpPr>
            <p:cNvPr id="2057" name="AutoShape 5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/>
            </a:p>
          </p:txBody>
        </p:sp>
        <p:sp>
          <p:nvSpPr>
            <p:cNvPr id="2058" name="AutoShape 6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/>
            </a:p>
          </p:txBody>
        </p:sp>
      </p:grp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3438" y="750888"/>
            <a:ext cx="77787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1438" cy="372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2º Nível da estrutura de tópicos</a:t>
            </a:r>
          </a:p>
          <a:p>
            <a:pPr lvl="2"/>
            <a:r>
              <a:rPr lang="en-GB" altLang="pt-BR" smtClean="0"/>
              <a:t>3º Nível da estrutura de tópicos</a:t>
            </a:r>
          </a:p>
          <a:p>
            <a:pPr lvl="3"/>
            <a:r>
              <a:rPr lang="en-GB" altLang="pt-BR" smtClean="0"/>
              <a:t>4º Nível da estrutura de tópicos</a:t>
            </a:r>
          </a:p>
          <a:p>
            <a:pPr lvl="4"/>
            <a:r>
              <a:rPr lang="en-GB" altLang="pt-BR" smtClean="0"/>
              <a:t>5º Nível da estrutura de tópicos</a:t>
            </a:r>
          </a:p>
          <a:p>
            <a:pPr lvl="4"/>
            <a:r>
              <a:rPr lang="en-GB" altLang="pt-BR" smtClean="0"/>
              <a:t>6º Nível da estrutura de tópicos</a:t>
            </a:r>
          </a:p>
          <a:p>
            <a:pPr lvl="4"/>
            <a:r>
              <a:rPr lang="en-GB" altLang="pt-BR" smtClean="0"/>
              <a:t>7º Nível da estrutura de tópicos</a:t>
            </a:r>
          </a:p>
          <a:p>
            <a:pPr lvl="4"/>
            <a:r>
              <a:rPr lang="en-GB" altLang="pt-BR" smtClean="0"/>
              <a:t>8º Nível da estrutura de tópicos</a:t>
            </a:r>
          </a:p>
          <a:p>
            <a:pPr lvl="4"/>
            <a:r>
              <a:rPr lang="en-GB" altLang="pt-BR" smtClean="0"/>
              <a:t>9º Nível da estrutura de tópicos</a:t>
            </a: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altLang="pt-BR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altLang="pt-BR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76200" y="6246813"/>
            <a:ext cx="58578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2600" b="1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2987AE9-2C78-48A1-87D9-48B228DA5C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666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666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666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666"/>
          </a:solidFill>
          <a:latin typeface="Arial" charset="0"/>
          <a:cs typeface="Arial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cs typeface="Arial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cs typeface="Arial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cs typeface="Arial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33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81581" y="1270000"/>
            <a:ext cx="8439627" cy="134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Câncer de Mama: alimentos que te protegem</a:t>
            </a:r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787900" y="5805488"/>
            <a:ext cx="37449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altLang="pt-BR" dirty="0"/>
          </a:p>
        </p:txBody>
      </p:sp>
      <p:sp>
        <p:nvSpPr>
          <p:cNvPr id="3076" name="Retângulo 7"/>
          <p:cNvSpPr>
            <a:spLocks noChangeArrowheads="1"/>
          </p:cNvSpPr>
          <p:nvPr/>
        </p:nvSpPr>
        <p:spPr bwMode="auto">
          <a:xfrm>
            <a:off x="4572000" y="4868863"/>
            <a:ext cx="4103688" cy="431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pt-BR" altLang="pt-BR" dirty="0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427984" y="2852936"/>
            <a:ext cx="4824536" cy="4439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 err="1" smtClean="0">
                <a:solidFill>
                  <a:schemeClr val="accent1">
                    <a:lumMod val="50000"/>
                  </a:schemeClr>
                </a:solidFill>
              </a:rPr>
              <a:t>Keylla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Pereira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Nutricionista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Graduada pelo Centro Universitário de Belo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Horizonte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(UNI-BH )</a:t>
            </a:r>
          </a:p>
          <a:p>
            <a:pPr>
              <a:buFont typeface="Times New Roman" pitchFamily="16" charset="0"/>
              <a:buNone/>
              <a:defRPr/>
            </a:pPr>
            <a:endParaRPr lang="pt-B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Especialista em Nutrição Clínica Funcional - </a:t>
            </a:r>
            <a:r>
              <a:rPr lang="pt-BR" sz="1600" b="1" dirty="0" err="1">
                <a:solidFill>
                  <a:schemeClr val="accent1">
                    <a:lumMod val="50000"/>
                  </a:schemeClr>
                </a:solidFill>
              </a:rPr>
              <a:t>Unicsul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/ VP</a:t>
            </a:r>
          </a:p>
          <a:p>
            <a:pPr>
              <a:buFont typeface="Times New Roman" pitchFamily="16" charset="0"/>
              <a:buNone/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Master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Coaching Express - Condor Blanco –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Chile</a:t>
            </a:r>
          </a:p>
          <a:p>
            <a:pPr>
              <a:buFont typeface="Times New Roman" pitchFamily="16" charset="0"/>
              <a:buNone/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Formação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em Terapia </a:t>
            </a:r>
            <a:r>
              <a:rPr lang="pt-BR" sz="1600" b="1" dirty="0" err="1" smtClean="0">
                <a:solidFill>
                  <a:schemeClr val="accent1">
                    <a:lumMod val="50000"/>
                  </a:schemeClr>
                </a:solidFill>
              </a:rPr>
              <a:t>Ayurvédica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Escola Yoga </a:t>
            </a:r>
            <a:r>
              <a:rPr lang="pt-BR" sz="1600" b="1" dirty="0" err="1">
                <a:solidFill>
                  <a:schemeClr val="accent1">
                    <a:lumMod val="50000"/>
                  </a:schemeClr>
                </a:solidFill>
              </a:rPr>
              <a:t>Brhama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600" b="1" dirty="0" err="1">
                <a:solidFill>
                  <a:schemeClr val="accent1">
                    <a:lumMod val="50000"/>
                  </a:schemeClr>
                </a:solidFill>
              </a:rPr>
              <a:t>Vidyalaya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 typeface="Times New Roman" pitchFamily="16" charset="0"/>
              <a:buNone/>
              <a:defRPr/>
            </a:pPr>
            <a:endParaRPr lang="pt-B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Times New Roman" pitchFamily="16" charset="0"/>
              <a:buNone/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Times New Roman" pitchFamily="16" charset="0"/>
              <a:buNone/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8" name="CaixaDeTexto 5"/>
          <p:cNvSpPr txBox="1">
            <a:spLocks noChangeArrowheads="1"/>
          </p:cNvSpPr>
          <p:nvPr/>
        </p:nvSpPr>
        <p:spPr bwMode="auto">
          <a:xfrm rot="10800000" flipV="1">
            <a:off x="179388" y="6174819"/>
            <a:ext cx="4104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Belo Horizonte, </a:t>
            </a: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30 </a:t>
            </a: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setembro </a:t>
            </a: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2016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Câncer...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48880"/>
            <a:ext cx="8126288" cy="4248472"/>
          </a:xfrm>
        </p:spPr>
        <p:txBody>
          <a:bodyPr/>
          <a:lstStyle/>
          <a:p>
            <a:pPr marL="0" indent="0" algn="just">
              <a:buNone/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Conjunto de doenças que tem em comum o crescimento desordenado de células, que tendem a invadir tecidos e órgãos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vizinhos.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pt-BR" sz="2000" dirty="0"/>
          </a:p>
          <a:p>
            <a:pPr marL="0" indent="0" algn="r">
              <a:buNone/>
            </a:pPr>
            <a:endParaRPr lang="pt-BR" sz="2000" dirty="0" smtClean="0"/>
          </a:p>
          <a:p>
            <a:pPr marL="0" indent="0" algn="r">
              <a:buNone/>
            </a:pPr>
            <a:r>
              <a:rPr lang="pt-BR" sz="2000" dirty="0" smtClean="0"/>
              <a:t>Inca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74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8280919" cy="615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4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dados...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62200"/>
            <a:ext cx="8054280" cy="4307160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Câncer de mama é um tumor hormônio-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dependente.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É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a 2ª maior causa de mortalidade em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mulheres.</a:t>
            </a: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1 milhão de novos casos diagnosticados no mundo inteiro por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ano.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438" y="750888"/>
            <a:ext cx="7778750" cy="877912"/>
          </a:xfrm>
        </p:spPr>
        <p:txBody>
          <a:bodyPr/>
          <a:lstStyle/>
          <a:p>
            <a:pPr algn="ctr"/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CAUSAS DO CÂNCER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20888"/>
            <a:ext cx="8054280" cy="403244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pt-BR" alt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154845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989382848"/>
              </p:ext>
            </p:extLst>
          </p:nvPr>
        </p:nvGraphicFramePr>
        <p:xfrm>
          <a:off x="755576" y="1412776"/>
          <a:ext cx="8136904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35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Fatores Ambientais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089317"/>
              </p:ext>
            </p:extLst>
          </p:nvPr>
        </p:nvGraphicFramePr>
        <p:xfrm>
          <a:off x="251520" y="2393504"/>
          <a:ext cx="828092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74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Agentes...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362200"/>
            <a:ext cx="8136904" cy="42351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Agentes cancerígenos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físicos: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radiações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UV e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ionizantes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Agentes cancerígenos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químicos: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poluição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, plásticos, benzopireno,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aflotoxina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medicamentos (imunossupressores, TRH, anticoncepcional)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Agentes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cancerígenos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biológicos: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vírus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, bactérias 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parasitas.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55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438" y="750888"/>
            <a:ext cx="7987034" cy="1237952"/>
          </a:xfrm>
        </p:spPr>
        <p:txBody>
          <a:bodyPr/>
          <a:lstStyle/>
          <a:p>
            <a:pPr algn="ctr"/>
            <a:r>
              <a:rPr lang="pt-BR" dirty="0" smtClean="0"/>
              <a:t>Substâncias Nocivas</a:t>
            </a:r>
            <a:br>
              <a:rPr lang="pt-BR" dirty="0" smtClean="0"/>
            </a:br>
            <a:r>
              <a:rPr lang="pt-BR" dirty="0" err="1" smtClean="0"/>
              <a:t>Xenoestrogenios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62199"/>
            <a:ext cx="7982272" cy="4495801"/>
          </a:xfrm>
        </p:spPr>
        <p:txBody>
          <a:bodyPr/>
          <a:lstStyle/>
          <a:p>
            <a:pPr algn="just"/>
            <a:endParaRPr lang="pt-B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Plásticos, pesticidas,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parabenos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cosméticos e produtos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alimentícios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 produtos de limpeza.</a:t>
            </a:r>
          </a:p>
          <a:p>
            <a:pPr marL="0" indent="0" algn="just">
              <a:buNone/>
            </a:pPr>
            <a:endParaRPr lang="pt-BR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Alimentação e Câncer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574414"/>
              </p:ext>
            </p:extLst>
          </p:nvPr>
        </p:nvGraphicFramePr>
        <p:xfrm>
          <a:off x="107504" y="1844824"/>
          <a:ext cx="88569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83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Alimentos  Nocivos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Açúcar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Alimentos refinados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Carne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Gorduras saturadas</a:t>
            </a: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7424"/>
            <a:ext cx="9184338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012159" y="620688"/>
            <a:ext cx="192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ÁCIDO FÓLICO ANTI OXIDANTE</a:t>
            </a:r>
            <a:endParaRPr lang="pt-BR" sz="1400" b="1" dirty="0">
              <a:solidFill>
                <a:schemeClr val="tx1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6156176" y="703715"/>
            <a:ext cx="0" cy="3571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tângulo 5"/>
          <p:cNvSpPr/>
          <p:nvPr/>
        </p:nvSpPr>
        <p:spPr>
          <a:xfrm>
            <a:off x="7452320" y="2276872"/>
            <a:ext cx="1691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TRH e anticoncepcional (CA mama)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 rot="10800000" flipV="1">
            <a:off x="6300191" y="3092551"/>
            <a:ext cx="136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MÁGOA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267744" y="4869160"/>
            <a:ext cx="1368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CA ESTÔMAGO </a:t>
            </a:r>
          </a:p>
          <a:p>
            <a:r>
              <a:rPr lang="pt-BR" sz="1400" b="1" dirty="0" smtClean="0">
                <a:solidFill>
                  <a:schemeClr val="tx1"/>
                </a:solidFill>
              </a:rPr>
              <a:t>CA CÓLON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436096" y="5238492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chemeClr val="tx1"/>
                </a:solidFill>
              </a:rPr>
              <a:t>CA MAMA </a:t>
            </a:r>
          </a:p>
          <a:p>
            <a:r>
              <a:rPr lang="pt-BR" sz="1600" b="1" dirty="0" smtClean="0">
                <a:solidFill>
                  <a:schemeClr val="tx1"/>
                </a:solidFill>
              </a:rPr>
              <a:t>CA PRÓSTATA </a:t>
            </a:r>
          </a:p>
          <a:p>
            <a:r>
              <a:rPr lang="pt-BR" sz="1600" b="1" dirty="0" smtClean="0">
                <a:solidFill>
                  <a:schemeClr val="tx1"/>
                </a:solidFill>
              </a:rPr>
              <a:t>CA CÓLON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 rot="10800000" flipV="1">
            <a:off x="6804248" y="4359587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PRODUTOS TÓXICOS NA DIETA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547664" y="3015535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↓</a:t>
            </a:r>
            <a:r>
              <a:rPr lang="pt-BR" b="1" dirty="0" smtClean="0">
                <a:solidFill>
                  <a:schemeClr val="tx1"/>
                </a:solidFill>
              </a:rPr>
              <a:t> ANTI-OXIDANTE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 rot="10800000" flipV="1">
            <a:off x="107504" y="2352928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HIV, HTLV, Hepatite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B e C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 rot="10800000" flipV="1">
            <a:off x="2555776" y="1928445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↓EPA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0" y="548681"/>
            <a:ext cx="6912768" cy="1368151"/>
          </a:xfrm>
        </p:spPr>
        <p:txBody>
          <a:bodyPr/>
          <a:lstStyle/>
          <a:p>
            <a:pPr algn="ctr"/>
            <a:r>
              <a:rPr lang="pt-BR" dirty="0" smtClean="0"/>
              <a:t>NUTRIÇÃO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88432" cy="55091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2306568"/>
            <a:ext cx="4464496" cy="441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Resultado de imagem para ponto de interrogação na aliment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6568"/>
            <a:ext cx="3476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2.gstatic.com/images?q=tbn:ANd9GcQWWPYcg2zT2ok8Mxn4PzNTmbwSeQn12q65iUiLwSqwBvDSeMJq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27548"/>
            <a:ext cx="5976664" cy="4130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1987" name="Título 3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7920880" cy="1440160"/>
          </a:xfrm>
        </p:spPr>
        <p:txBody>
          <a:bodyPr/>
          <a:lstStyle/>
          <a:p>
            <a:r>
              <a:rPr lang="pt-BR" altLang="pt-BR" sz="4800" dirty="0" smtClean="0"/>
              <a:t>CA de mama e prevenção</a:t>
            </a:r>
          </a:p>
        </p:txBody>
      </p:sp>
    </p:spTree>
    <p:extLst>
      <p:ext uri="{BB962C8B-B14F-4D97-AF65-F5344CB8AC3E}">
        <p14:creationId xmlns:p14="http://schemas.microsoft.com/office/powerpoint/2010/main" val="277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Cuidados...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636912"/>
            <a:ext cx="7691438" cy="344797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Eliminar toxinas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Garantir uma boa função intestinal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Ingerir alimentos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fontes de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fitoestrógenos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Obesidade e outros fatores ambientais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10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7056784" cy="1944216"/>
          </a:xfrm>
        </p:spPr>
        <p:txBody>
          <a:bodyPr/>
          <a:lstStyle/>
          <a:p>
            <a:pPr algn="just"/>
            <a:r>
              <a:rPr lang="pt-BR" sz="3200" b="0" dirty="0" smtClean="0">
                <a:latin typeface="Candara" panose="020E0502030303020204" pitchFamily="34" charset="0"/>
              </a:rPr>
              <a:t>“Quando a alimentação é ruim, a medicina não funciona. </a:t>
            </a:r>
            <a:br>
              <a:rPr lang="pt-BR" sz="3200" b="0" dirty="0" smtClean="0">
                <a:latin typeface="Candara" panose="020E0502030303020204" pitchFamily="34" charset="0"/>
              </a:rPr>
            </a:br>
            <a:r>
              <a:rPr lang="pt-BR" sz="3200" b="0" dirty="0" smtClean="0">
                <a:latin typeface="Candara" panose="020E0502030303020204" pitchFamily="34" charset="0"/>
              </a:rPr>
              <a:t>Quando a alimentação é boa, a medicina não é necessária.”</a:t>
            </a:r>
            <a:endParaRPr lang="pt-BR" sz="3200" b="0" dirty="0">
              <a:latin typeface="Candara" panose="020E0502030303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20072" y="6165304"/>
            <a:ext cx="3816424" cy="576064"/>
          </a:xfrm>
        </p:spPr>
        <p:txBody>
          <a:bodyPr/>
          <a:lstStyle/>
          <a:p>
            <a:pPr algn="r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(Provérbio </a:t>
            </a:r>
            <a:r>
              <a:rPr lang="pt-BR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ayurvédico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Cuidados</a:t>
            </a:r>
            <a:endParaRPr lang="pt-BR" dirty="0"/>
          </a:p>
        </p:txBody>
      </p:sp>
      <p:pic>
        <p:nvPicPr>
          <p:cNvPr id="4" name="Picture 1" descr="Suporte nutricional à detox ao figado cópi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831641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73075" y="0"/>
            <a:ext cx="9139238" cy="70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l" eaLnBrk="0" hangingPunct="0">
              <a:lnSpc>
                <a:spcPct val="90000"/>
              </a:lnSpc>
              <a:buFont typeface="Times New Roman" pitchFamily="16" charset="0"/>
              <a:buNone/>
              <a:defRPr/>
            </a:pPr>
            <a:endParaRPr lang="pt-BR" sz="3600" b="1" kern="0" dirty="0">
              <a:solidFill>
                <a:srgbClr val="006666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219700" y="6237288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solidFill>
                <a:srgbClr val="FFFFFF"/>
              </a:solidFill>
            </a:endParaRPr>
          </a:p>
        </p:txBody>
      </p:sp>
      <p:pic>
        <p:nvPicPr>
          <p:cNvPr id="6" name="Picture 5" descr="F:\d2-intestino funcional.jpg"/>
          <p:cNvPicPr>
            <a:picLocks noChangeAspect="1" noChangeArrowheads="1"/>
          </p:cNvPicPr>
          <p:nvPr/>
        </p:nvPicPr>
        <p:blipFill>
          <a:blip r:embed="rId3"/>
          <a:srcRect b="2873"/>
          <a:stretch>
            <a:fillRect/>
          </a:stretch>
        </p:blipFill>
        <p:spPr bwMode="auto">
          <a:xfrm>
            <a:off x="4427538" y="184150"/>
            <a:ext cx="4681537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6978" name="Picture 2" descr="F:\d1-enterocito.JPG"/>
          <p:cNvPicPr>
            <a:picLocks noChangeAspect="1" noChangeArrowheads="1"/>
          </p:cNvPicPr>
          <p:nvPr/>
        </p:nvPicPr>
        <p:blipFill>
          <a:blip r:embed="rId4"/>
          <a:srcRect r="3333" b="2222"/>
          <a:stretch>
            <a:fillRect/>
          </a:stretch>
        </p:blipFill>
        <p:spPr bwMode="auto">
          <a:xfrm>
            <a:off x="0" y="2304430"/>
            <a:ext cx="4427538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6" name="Elipse 6"/>
          <p:cNvSpPr>
            <a:spLocks noChangeArrowheads="1"/>
          </p:cNvSpPr>
          <p:nvPr/>
        </p:nvSpPr>
        <p:spPr bwMode="auto">
          <a:xfrm>
            <a:off x="8064500" y="5300663"/>
            <a:ext cx="828675" cy="1152525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altLang="pt-BR">
              <a:solidFill>
                <a:srgbClr val="FFFFFF"/>
              </a:solidFill>
            </a:endParaRPr>
          </a:p>
        </p:txBody>
      </p:sp>
      <p:cxnSp>
        <p:nvCxnSpPr>
          <p:cNvPr id="35847" name="Conector de seta reta 8"/>
          <p:cNvCxnSpPr>
            <a:cxnSpLocks noChangeShapeType="1"/>
            <a:stCxn id="35846" idx="2"/>
          </p:cNvCxnSpPr>
          <p:nvPr/>
        </p:nvCxnSpPr>
        <p:spPr bwMode="auto">
          <a:xfrm flipH="1">
            <a:off x="3995738" y="5876925"/>
            <a:ext cx="4068762" cy="73025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89326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268760"/>
            <a:ext cx="6992516" cy="1224136"/>
          </a:xfrm>
        </p:spPr>
        <p:txBody>
          <a:bodyPr/>
          <a:lstStyle/>
          <a:p>
            <a:pPr algn="ctr"/>
            <a:r>
              <a:rPr lang="pt-BR" sz="4400" dirty="0" smtClean="0"/>
              <a:t>Alimentos Protetores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6866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5219700" y="6237288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solidFill>
                <a:srgbClr val="FFFFFF"/>
              </a:solidFill>
            </a:endParaRPr>
          </a:p>
        </p:txBody>
      </p:sp>
      <p:pic>
        <p:nvPicPr>
          <p:cNvPr id="148482" name="Picture 2" descr="http://gcnreceitas.files.wordpress.com/2012/05/alecr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56025"/>
            <a:ext cx="3048000" cy="248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2" name="AutoShape 4" descr="data:image/jpeg;base64,/9j/4AAQSkZJRgABAQAAAQABAAD/2wCEAAkGBhMSEBUUExQWFRQWFxwaGBgYFxgYGhsaGR8ZHBsYHxwXHCYeFxsjHBwYHy8gIycpLCwsGh4xNTAqNSYsLCkBCQoKDgwOGg8PGiklHyQsLCwqLCwpLCwqLCwsLCwpKSksKSwsLCwpLCwpLCksKSksLCksKSwpLCwsKSwsLCksKf/AABEIALQA8AMBIgACEQEDEQH/xAAbAAADAAMBAQAAAAAAAAAAAAADBAUAAgYBB//EADkQAAIBAwMCBAQFAwMEAwEAAAECEQADIQQSMUFRBSJhcRMygZEGQqGxwSNS8BTR8RVyguFDYsIk/8QAGQEAAwEBAQAAAAAAAAAAAAAAAgMEAQAF/8QAKREAAgICAgEDBAEFAAAAAAAAAAECEQMhEjFBBDJREyJhcUIUIzNSkf/aAAwDAQACEQMRAD8A+Za2zLCnLFod68NqWmi2RXjSlqjxb0kM6e0Kx9EWjpR9OmaoWbUVHLI4vQLkZ4bYAkdq98asSmOlFRdrgjrzTcBsd6nVufJGJWIeF+JWysSAexprxLXfCtlgCx6RSPiH4cVjjDdxRdEHVdtzIpkoxi+S/wCDlSOGJO8u3zM0x71S03h4N5WXAMT29vSm/GfBdmoWMhswKZS04ISNhPFen9ZSpp9nqenarbOu8E0wFsozMoJZyOgKhAAB6gk/aiWo+HbvXBKAm2VHMDE+2AYrXwTQO1pQXG8q4Mz8gPM+4Ao9sBtOijHkYZ4LAzEf3HmoJ7lbIfUO8jPdbeRidiA7RjYJEHMjaOeaX8Mdgm11yk4PMcjHPBodrXGyfhqSU+ZD1M9D9KEFKakq0ndyMnPTjntQOV7JuXkesBHFxs7lJZc/2g4xzTOmRUt2WST5pJiAd0grH1Bn0ry0MJbYQeWAEY5MHgAzWt3cB5CsW3+Qf2z69M1i+3YxaG3tw4IyBxB/uz9KWu2ALlptxMyo6BRBNPSRv9H57gcH7UndA3W+TmY6GOv60+9Bvo8uafct0iACRHU4ET9a+U/iDwJ31V3bmGP1r6fqdZ51iQYP3HA9YqLbtW2ul5g7yCD3o16h4toPHla0jjtJ4C35Rnt2rotHaY2tjZdcweSBRfxHZ2XUKCD1PelBq7jt8ReRinKTzR5Hpr+5GydqNcS4dsEECPSmPELe8g2+TyKj+N3PKR1LDim7V+U3q0MFo5Y1GmdLjFqypotFdGX2jseD/wC6X1ms+ExhskRXPnxG7deNxgevNUtB4SLlzMwM5o8kUvcdKSSbfQfTXSqhXn3jvRfho2BM+1WTphgEfL+tAu2xMxH71FJ27PHyzjOVpEI6U746d6OPBlYkGcZBHWq72lAGJMSfoaWS5DTzP6TxRRmxS10c/opOaetpT9nwUKonk0pdxIHIrHkU3o5vY3phVK2YFRtJJycUr+INdcQALweaT9JznxTBiuUqOgF0M0jgYppTgVL8DJNpfpVNhiga4ugkqNv9XOOtHsgMu0j61P1SRBFDfXbRNBK5aDXYT/pzLcVmPXyzQ/H9RcNxVUCVPNTfHfxZv2Lb+YU34WGuGXJJMf5NU4sE01KZ6GDG1s6jRX9gssQ20pskTO5iGLAdg0r+tbaewqXmF1Cqkykkghhzx6dKoDKhbUZtjlog28GfTFL6zSm9BkXFY/0+QdzAtkN7HrzSZPZFkW20xPSrbwGWWZWNsyY25AHYHkz7UOwro9sswCht2/qo+UbmjJM8VpqnfYgcTcUgW4gjymYPTdkUbxbdc+Ijg7xDeWYgYmPeMUNk1+SxdY7ZOYwMZYGAw70lp7gFxxbQ5XP5jkd/pWvh90fBViZaBK49oFb+HthnQQd3GSCAQIx2rG2Nb5UMabWEOVOCAsdQQQOtDu2fOdsmB9pyfahW9NLOQCLm4ESYGMgQT+la6a9IYzlm7duv2pkZfIV32K3mcXJHl+GOSZyxmQOuK5u87XLidg7QTjM8k9+KuM9t2vbmO0bQIABPI7c1AULNwjd/TY7RiAO7UcfJPycXaPfxD4gTcEkELif0mpR1Ny3JteaeRyPtRWsG7KcZwa9tXHsKwVQWHU1XD7Ukj38WTlBNETxq04gt8xFE8BgqVOd3M1Q/6Mbv5pYjrVfw7wMWtu0bj1PMH0jmmTypQ4t7AzZVBfd2QdZpUsnyqQO/rVn8M64PuEZHX0qlf0ZctaKy0cfz6UPTfhd0Ci3dRbkmQQxHoAwENNI+rGUab2T/AF45cbjLQ5cilbl7zTzR20l2QCEn0cN9cdK31fhYGfiLHYiDPb0qeSPPaZK1GoX2xmkGBMAdenoKp63Q7VgyScmIj70o+huAbmBA46fTjiiiKdj3iGogP6CBUrw9/KC2TVu5ohvg8HE0W34QvHUcY5pEZqMaG8bJ2s1AKAgdaU8T0W9AetUPhAsQBWam5sAJroy4tcTKFvC723ynoKs22ByMipHwAx7TTPhfgV1b4AY/CbknpR6k3ujYq/JQaxOOe1StdpmTDCJ719D02jRI2fVuprnPxho2ZFZVJG4ya3ilsZxo43w/wtGJO2TNdB4loGsLbdBKmJH1B/iiaTw7YARjgmrl24HtdOPegl6mpWUf1DVI30dsi5aLTtht5UCA10bgDPPzCtNTaG4qC4UPvdivyR1HbMAjnJrfTMfiX7ZJOUcKBJMjb1nAxRrN57toKqgBW2vtIg/3ckSSD96F0+ibT6EPFtLKEY2m4QGBiGbbAzwPWtGuujBGIN0rsLEmAvPPQ7hBJ71q67R8JwfhEEgyRE5BOMg4PpRdYhuhN2wb0BMz+XB6c9YpfIW99C/hd1gj2/zltsdt/H7GrN7R2xgMVXtB7enSaneFC2t7ZJgoCHPJIOMfWImmvEdSEGQHYqQBkRnHeT/tXOqNgqiT9JqYtsN6hmJkGZmcRzPFH1Vv+mQuSpIBPJg9T7TW2mX4dlZKc+YsJILTPQzBHeoPxy4kXGhpwZgETkEkkzHtmij+QbSVMaYFbJAPzHc7dhyAPpXJXLnl5MFpjv61d8Y1M2zBgSNo7yOfoP3qYmkUSD04B5+tUYnSti21YK7rWuBbNpSPNJY+3OKrjwo27W13lmwIx+81mjBIjjGT3PoOmMVQs297ESCAZ3HnHQDpmsnlfUSiOaSilE18K8NW2ueEIjuxgHcfScAdhVd7CcsJZoJEnHpAPEUG3aCISSS0YB71Q0UKp2gTiX7f7mlcnJ7Ott7A21KklU2hhGIB2g5Nb+KW7aqFtyzttJEgjbHE8g9YNe3dYGO1DgDLdW/zvihvaCAEyJwe9bFrwa2uj22hxKgSwEryPyjnoJNa3wlpzbQbyBExnp14oKkuZJ2pmFz0ry3ZhWYkKIkSY5/cmji/g6/CNBobuz4gVdsk5IzJjj70lfgKyMAG6nnngD9SSe1O3vF7rAbBCrCz7YBjriktRZlvMSxHQ8nv7UV/ALaXQm3iQ2bWUlhkGvG8VJC9+KL4RsJYNk0zc8IQyy8g4qVuKdNHbOVveIG3dM96W8S/ESspSDJ6zxV/xXwhDLNzXLarwz4hgCIPNX4HinTfg2FX9xQ/6yiWBJlxxXRfh/8AEhcoIIBHJ9aheFfhWQZRnOAABNVtJpvhDaRtMxB6UGX6f8ezXxS0fQtPwOtKai1uAHSfpQdL4wlvZadl3TBYEEcTnt2rNR4taWQXU5JhSDj6Gk9h8l8g72kXcTSotBZ2gnEfeqDeIacqYOxo4cbT+taaTU9F84YxAGQfc4qeeMBpfJOueJEXrLXFMfniQSo8pB/Rq9uXDZaVPl3QyJHyj8wJ5JBkHjJHNMX9GGNzbJhJIYHkEGMdCARn0pS1dYE/D2xAYMi5RB6mDgwNvea1daAla8jep1FplQSxsh1VhPCiIM8jBII7YpTxDTvuulSNozsJypYkjZ2HTtStv4bchhE/EM/MIO2BwJ+vBr19eGUsPK8ANJkFcAxPqN0dK7YtyvsFo9WFvJAMZDAiTJAme+RP1q9p9MzEXTAgSFGDjrJETH5a5nxC4wYRgWzukdYiWzVe5rA8kMFBUbjJg91EH71stJM7HJU7FfH7zSLe0fFPJxOepIMDB5pb4klFmVBnYoJAGZJPrWmnKXLpuMCEI2iDyT83IOB60t4n4gFG21K7snPm7ZPbqB602K/iA3exTx3VbY2ztB8gOcf4JpHS3mZ9x5JrfV6prgQnaNg2j6cH7UTRqCZ7ZM/rVNKMDG0VzPQRP6TzVTTBVUcQByOvp/NIaG0DDHJP7cAfz7U+ZYgD5Qee5qFumNj+B2wm5lZgI6KOf89aPfuQoXHmnqMLnHuaEhKnqXbC9gO8UzprQkntAJ6COfck9qJDUzXTLiIwJ3Hv1j2FA2lm3MYUcA9u/vRWTeSzYQzA6n1Pp6UN7qooJEseOvtRJG+Dy/dCiW+Y4AHI9PSkroLEkjC45wI6Cts7yTBO3nML98HFGUzAiFHTv60V8tC+xdLJPJ2jmBjNLXyfMFYDuZn2+ppjUNuO0cZk+lANoQAPqePtR0aA8O1KhiCOOabW5tc/DyGz9aQ/D3hDX7nxGRxZcQGWAJx/dyM9K6e3oRZSbLYBEg+adnzSCMDvBxQPC2MjHyS9L4YupbzuqbehxPGc4jPet9T+HEslWUh/6gU7hiSRyJyIM10t/QgKg3ptLHcQo4ads9xMc9hQl0Xwmbax3AShYA5E7lHG08cdqNY6QXAm6d2S6XtAhUcBoESrZ27THYx71reOmYswJBCyAxIKvMqYPPX0mKeOquByWQMu2LhUkyIwWnrIwR60C3pLV21d2+Zy4HEMEAwIPaWNDroBrwiPqdNevqzkqdh2Fhyd4yYH0k96k6Lw/BEAlfcfNiJ7giYq+miVQpDbXEq0SIOdjHvMe32pbR3ybb2ysz5iyiZ4gNjECYI9aXy8E7jvYgt3coW8Tgn4c9jIMn3o9nUtbt8x5iFJggkRz36Qe1Gs6Nbt1U3TbLxjkCeRORPah+I+HFCANxFsiZyOcfcg4obsD7lsu2Na3xFIC3A/kMddwmZBjoameKBvjBUtQLcMygwCMblgZnJE0pp/EjZacbveAQQfKfaemcV5Z1j3mMAMC0EM3OMAH5jngHBrkm9jOdqrPblvcNttdoMAWxI7+Yk9c89aHqVcBkuRAIkCTBgeYRgYwfWl0e4gVk5O4QG4jlc/4fpTVnVm4QFbJO0/lBnmf+3n1AraYukyXq9azjYI2gECBmOgYj5jxk9qa8FtPfXYCBHUnHaBON01R1tu2yQtsnaCpjBK4Nt8fmA3T9Kd8DQJpUCiS+4mdvX/AAfetlKPEKGO3TOZ8Rc2GKbVHkIHysc8knOTmo5vb5Y9Z9K6j8Ufh97x+IpAcCPhBACes7gYbFcobZQ7WBUjkERVeNLjfk6cOIbV2wFUAGYBM/57Vv4cvT70IXd08ZxOcD0+1NeFiM+orJ6iAX7SgKI68Z/Wm7SAIokkk4HEyY+gwKm2NUs+kEAcx/houn1kMW/NHXgeuO1ee18jU0VrILElz9sAKP8AcfvR1AuHPy9EBxB7+9SF1jbY2j6zOP4ra7qm2hSTxx6VqaQamkW/hrbSSyznBImB+9Sm1duNxJZjgwDgelLWLG+Yz75ges1qbahyF8/qJif5o/qX0gZZLWkM3vEkA+UzMgHg0re8SuhswDGJE15esQCSVJJiBn/0KGtlx5sx69TW82zG5MG7sPmYiOAMYNCNsk4kyPf70Y3Dvm4vPWeMcCvbGuUXgxPHy+/T3o0vyYvyzu7ahQETYCgKnjYONoU8bhHGKB4hpttpit1mYnK9DPzSvSiWr6fDClSBmRt4PQ4HM0M6jYV+GWK4lYMk9TJyD1irJVRe6Canw4sR8Jy3C9wBHU+gn70sXa2R5lYI20DgsB7k8g1ub4BHzQ3mceZecdOoiZr1NXbDr8MCZg+WDn37c/elUgHRiarzqplN/RlAEcgkQNxHT3pS/wCHjykNBBIlcFZYg8HI60fXai2xhzuUduw6T+k0s96LswzWyQNvEAx+bqPSlyrzsCT3sK14ad3ldwMD4gwVwSOBxMma3ZwLiuoBIEDbw6mJXHeSa81WqssGAGQwJEnjsc8dPrS1m4oZbluLaoIZSJEHqcwCZAmRQS+EY9GavwkFmJhVUnOEI6gTyJzmldJrioLjzCWDCSxIEAEkKSi5EEnme9atde4bjvbZoUBQDgDdJbIG4g47czNLDV3GtXjt3IXPULllg4HIwvA6UPFIBtXo0Fm0t5GYujz/AFfiLG3B8kERJmJ6z0pQWgSWynwyYbIDE/KsidsQT2xWyXyxW2yKdqgks2MyQD91x6UjcskJh5VjgDgHg9TGevWKMRJrsxdayqvBIMg/mBmTMc5rfT6xEuK/lIByscjOfec/SgWbEkncdgPzT1PpzTWg8ORrirt8oBLGCYAk5jvj71zpClbH9Z4x8N5XzKDtMRtZQRgROByT/vRz4iAVAIhgCVGSrMcY/tjrGMUC/oLfw2aBsABI8wkH/P2o2g2PcOxRtENIAkk8LnmOk9vSkJwrplKe6D2teRuOxuMmAcDHWdtK+N6G1eVmcFNok3ZyBzkcNPQGqliyobzCeABBA9CW6d65n8TaoA/CBOMtnEngfajwuTao1uo7IVrUqVgcccdusUfStnrH8UKzplAwIo9q1Anp1qudeBEmn7Ry3EnOOnt3iqmltyQRnPXjAqbbcQsGeft2mntM+2CcjdwPv+1RZECtM2tp12yOv+w70Ysu4xu5MYAx/wAYrfSrggiM9egz0+tE1FsC4AsRAMxHTPPrSLDp1YvcGfICgIiAZn3IGZrfT3mSSRyIVgM/T6Ue1DP5ibaj5fUe5+avf9M1wknG04BwI6YHcRTYqw1EHf1S/DgYPHmxHrnr61p8MBCdxJkQ27nv9qy7b3ncANswByfePvSt7SgPsnETHemqzXfYXUWlYLDfmzmenOaDq7CL83mPIjBn1jmipdtKzBkA8oAzOeZ+1LXU2y4Aj1MEDpk03p6GUjtE1DwyFlUggbogODEgA/KQDXt1msbQ5VlNz5gfMsmAT396JaRWCJcJbYZUmBJhh15EE47ik109lLi/lQITLdT37e1UyvspaY1rtQoJEjdjoDM8CZ79KXuqUvLcZRA/LOQSIJ989aYuaEpZIwAMxEmWaV9h/se9LHXKV82LhIDQJDRPyx8qz05E80uTflgPfY9qEV0IEQeo6j6dqW1GqG7aBDYjgicRz/IpS5bYNuC/DIHQ5PSPbvRNcFW1vtgbWgycz9+s9KXKTaBbCaPSi1u3kFyPMeZI4j6zQ1uW1LCVEySpXkREcZkA/pXt+8zEMi7VYTDdDiRXunUGWYbnJIBnoOkH1mlt/wCpy/BrYNx7ZKNtVxt2t5iAAZg/NunMGkLfnfaCiratvDCW3SpEeaDJkkfXtTGn10MbYUkyTM8HH7x74p6239IgwZmRAkbug7iJg+tBztHJ8jnr1tbLhEG4sLe+3O7cSCxhgZlenv8ASkv+mFnus0eUrK582+SD5cAAAzEV0F7Qq7AkuotwFAiA2RicmPfFTtXpN7s1uSAfM5crK5wTwfYdq7mhE4ka8xllQQQoEYxByZwR9AeaPpt1u4u1gWnduPy+YAkntztj0rzWaFRsMlJ6rMgQAcQCSR6xVR/B7bQwJFpcN0J65jmtclQpQd6F/GiraffbYwzpCzkFRclWHpj0xS/4a1fw7+xiIuDMxkwSIJ75H1p7VaRUnbAJEQ4G6MkR2lZPpNS72gHzZEkMDOQfp+9YpKqYUrUrOi12tNm2XEOwOB8p459FH6muJ1ekk72YbmzmeD6dI4rp/D2L2wXd8FgCRPXjPzSe5qLf0W1t6DMmQRjHfpW4p8dHZJXTJ62yD2PI9RTFuwSpaMZJ6US1aL5UAkZwvBmYO3pR2tDaHmBnn3yB7GP1pkpC0gPwwe+PoKZ0t4AQcEGfX/itLcMAR9x+2KxlMzzyDjMfX060l70zaKzcSD5yRLdII/4+1b3A0LKkgEqDjMz9s1P0F4hgCZ6EE9OntVL/AFJ+GQB8x7znkH0IApLVB6NNxYM3LAKBI4z2PatdQ7W5O+GJELgAz1j2xW5U4m2GZiWB6AYB68e9S7/iyI0qoLExnIFNxqwkNzcUYfJzGOnFbjVWkRWcKZAJnJ/WuE8R/F9+3eZYQCfyrEg/Wi6TxZL3A2tyRz9vSr/6WcFyfQ94pwXIo+I+I+Y/DiO8Gf15qc91nyzT9aJcAJwDS14djRQil0T7Z9Y02tBgk4kFDjngj7HiqFhwQx2CDHlwQYBzj5fUdaUQooCwq58oMT5u5PBng9a9Fs23AuBUVjyRnHJIBobZam12J6dFXet0nYkHcNzIJ/KRyI/mjHYFSGG2GckZkhvKMcHM968t6qG2knMwxJ2ttPlB79a30+ptAD4IO8MSy/N3nH5hxkelKTAPf9VcZXAiJwX+YAg89/rWmnsC2qkgEGS3XnEjoI54re3q2bfCowkKTxtPtXgX+mqN5Aw2bvm3QcERxOaxtPbMDXXC4ZwAYIKmRj9c9/Sl7K3H8jyFYgA43LPaiIlsKqyg53HsvReJk0HW6rBKmLhhgZMCCCMnHYn3oJdXZzddm6IqHYvXuZI7tPXip9/VhyUUSSDt8skzyTHWAPatblz4+54gK+VGST8wH8ele2byreQrHm9eNwIMnqVz6UiWxbleke6HTspVmlixkoD5QvBms8X1IeQPKg4UY49sVjs2RbkmILHqsz/4qJAFA1LRdQIFc4ZRyvXnuYn7UFt6Beo0e6PQGPOC11jugwdqgYz0xWaO+WdUWWt7yGbiGbPPQTj2r25dKkMdy2wp3EZbMiSTAk/tTPgrSrlYFkmQG6wOY68feO9Ffk5LdDD6bf2OBgSTM9JyAMyTzSuoMrsO0bFwxAlsxHqf4p68qLwzB3kTtj3BMjMdK0uL5SxXAG08z3Jk4k9qCURjjZFt6VxbDoZkkFehAPUfWmVT42EkCACqmGJHU9D246CmPCbSmYYqA3zEgwD0ieOK1OmgBre34kkSp4WPNPbmuV2JUfJJ8T8O2AXPKrAmUJyxBzIB6c9BQNd4a2xrgBKYPAHOSRnirwvK43MAmwBWEQT1x/nek/jKttV5UuUkkyFM+WDhQART0/g2UIkBGCEwJ+pFPJ8MwzcEdOAfXrS+sZYKEAsvDA8x6ULwy/tYoco2RPr0ouNqxaq6HNTp9vmgEen/ADn3rex4kqgoWiREMDz39fvXvErG4D+0yR9uKE7IwhgDP3+oOR70KSb+4LoZuszLEwFyOn3/ALgaVvBGEN8x4ERJ9DWhtMu0qZE8TIPv2NYNUGJV1A9DlSfTpNNikjbOV8Z8NNz8vnBioSaR0YESCK7zxDRgnBJYde47fSpN4DqJFehi9S0uPgdD1EoqvAtY1pYQcGtLrivWAH1oBrkk3aF0pOz7G1pGcCFIHmmSFYf7z+1D1d/cqhmJ8+ZP5T07iia+1AYYCxKrOQfSjsbZGQWJyftme2allfRTXgQuatiNoaF/KeeP2rNNrLjAlgd6+VTAHJ5kYzH3r3TWsMFQsB+Yjj0NKJqWW4on5jtkfpIqeTa2Jfyyol0SZglogEDkcmRxPOf5rYeIL8ZVdxIBIG3GZHfyz/FSrzbLgIUmcNHr6elTtQ+x2YAR+YHkk8EeuJiuWRmvK0dTrdIYZliWIwRjggZntUtluM0OyKAACYmRInvyAKiDcx3h5XoCxERnicVQu+IAJuLkhsjcI4mRisbUmDzU2ODwjeCyLjaQFmIJOD6wP3pnwz8Msqm5dKhY3FCJgiSC23iDnH1p7wttqDrImqljeQStehD0UKt2elD0MHt2cLrPF2BdbeRtKghWYGYMgx/xUjwz8RCzcm4jMw7HawJ9CIOCa+km1sAUACO1cb+M9CCwuyoY4M+nFLl6dQVvYjN6NwXNMn+L+P8Ax12W0a2h+bcwJJ+1N/hnTO53boRCcFoEx26iJrmFc11P4cvIbLAqdysS54BEeX0A6EHtUs1S0Qx3ItXn3mAwLIdwPCjiYnkk4z0WlRva6F+Y7vN5iQ2MHy4itn1CIhkB3xHQAQPqTk9KXDPbUIQoB+UgwVJMyZ5FT1vYxvZtYuLbuMHBjcJ2gxIHY55inbpVVBDDcwjoRE4PaelS9DdLXbgaWLf+PuZ7YrdSEdkA/psYDdp5n0rGvgBSroLqrJW6r7tzbipDCRkYJPyz9ameKWCGJBld43MuMRGBx0qtqiVtGCAgIb4ZE4BHJjGCY+lD1l1XWFlWOVlYG7p/I9aNaNaRzuothWDDzDByRmcH7UjfG1iJGDiKd1dvbIYHnngjiRSGt022D0yftT4EnkfN1XAcYIwxH+dK1e4UaG8/Y8EH+ZpfS3Al2Y8h5HvxVO+V4YFex+YfU9K56/Q3vZKbWbuPKQeOPtXp1hPlcY7iJnvTGq8PDZXaQOdvakrvhpVibePeKOPEzYza1LMCoJDjjcB8vv8Aao+qtuohsjv0+9GGogiQB+on2o926nw9pEMM8+U/fg06K4hp32SfhzQ7aczTjWYYT2pa9iT/AJinp2HF+D6z4TfKoGA/+OBOW5/5raQ91ipAYCST+acEEU14naMSseUiQeon9KRvagxsYQ26V24mfyz7feo260Uy1oNDIxM/0yJO2Znoc0B7luI53fmb/wCvT0re/ptskbj3B79/SvGUxsI8qiTtg/N1oGxTJ1zXSWVjHRT+/wBaCwZrawwIEjOMTAJ/St9SysAAAIwDifc+tBGuA8j8ZCng/Wpu7QhtdMTs2VW/5z5TjHUjjpVNRLAAALEwOgk5HrUzXrMHjt6Ec0/GVgEz8zERHpWN2rBhrQ7f1rjAUsD0Xmi6XxB0A2lgOx/ak7VxQWacrjHrz71ja5XIAiTJjr646VTizSfbKo5Zd2Xh40jHnzdjNfPvxT4qbmpYHGzEVY1l4AEr059KhfiK58QJfWIPlbuCO9WKbmqY7LmllxuL7B+GqbjqgiWMDj+a7DTadrCI8ttYBiuApPvOYEHiuA8P1TIyuphlIYHsRxX0DS6w6gAqolrRhQ3ykmGOcAHMDpNS5oV0RQXgNrS0KgZSD0RRIiDORJ5mfWlNTqbgdQ6q7JLHvnA3R146CjqqG5ABYgMNoImZWDuPT/avEDw9weQhwhAI2xjGecftSKDkrJmm1RFyBDeXG4EYkk8dKe1RD2mkFWOYjk4AAPYZNCawVviYYBDEkYGMyKo3vJDMPMoDIqjtMk1j7AinTF9NedrTLt807XJnpgRnOKWfVL8OIhsW2MYB3SGHXjNbLYW2wY7mRx5iJw0EgD370tf1wBuQGDMZWc8QDxiZ70bQf4Ypdt5kncT1OZ6zStzJO54Ee+f4or3hvO9jB6wcHvHrxQYQkifK3BE8j36TWxVOyZioWOcggf8AP3qpY1VsWh8RoJMAwSMfTFJWwc24mSdvcH/bFC/08qV6/wD6HB9Jo2lLsKGmWH0Icb0hl6xzn9RSV+06jBLIDkNyK5kapkeVJVgemM10Wk8cZhGoWQPzLhvqODTJYZR2hrihfUaRGnBXt6/br6Ui5ZMFeRwRVnWtZZQyncOB0Yn1xEUkfEGVQoVcGZMk/rWwbF1QjcANJalCwIHaq/i91XC3FEE4YdAfT/OlRjczT8d9hwtOz63Y8T39PetNbdFs5UFWyCehHT2P6VRHh6gSBBrVwCIYAipJY5xvkyxxa0R9JqGKuB5lBBknOelY+pUwFUgcE5x7mkPG9eLLKEG3EDt9R1oL+KEiB1M/eku6J99D99lKhQFhZzPPrU/W6EbY6zMz6VpptWASCsscQeIPaia3w+7+W2f/AB9qGmBJNroTlQQjsdoOG/aaoLeGRPrz9Kk6vTsfmw0djQrGu+F82ZHPUelbLHyWuxKtaLWkG5cnaJOAOaLauDccZMCYzzjikrN4BBnnPHQ0K5qhB2knOJ/T7UtJ2Muih+INAttfiXbi2jBlZEn6DvXzi94jduMbdmdrMKuazwS5fuFrlwlQBJPJ9Kp6bwNBZG1QD36+9etCUMavtl0VGP3KJz66C5afY+SDmK+g2LYNy0gldwgMp+ZSDAx0OPriuV8SMsG6kZ96rfh26royOfMo8hJjkjrPzAwBHQ+lIzPnsRNVMsW7xS6HCEqJQwBB/wC3sMc85NGNs7C5AIMyp9oPoCI/T1o12Sq+crtYBkUThSAzEjkdZ96X8ZIVGw3UkSYHRW9cZqevJvGiMvlCEg5YTIgQ045qpp7jIx3SydTOQcgLPag69SEKszEgDbjiPp05or291vzklI3e5P70PHYpKmb6lWNk7pBTaFj5ekRHWO9SfELri9EFQ6GOpBBEz9xT0Nc05befIsADmV7gcmakeL6r4l3T+YDzOLnmGBCDIBkDHWnQjyYTVntywxUEjcAD5hnrmT+lLaeyCkZ3zweo5ke1UhYJtRnad21QcY6j7UK9YJCusgkAgznFBsS4E3aTcxOFJ/iaOXn/ALiY9Sf/AHRbLwXcjGFIHY9QfTmK8ayN6wwywIPUg/tGK1qzKJPiXgjXHZ7eWBlliD/3D3qdvdT5pB4zXXW7zW7hbsYb1HX0kU34joEcBtoM9T1BqiOV1Ut0P7WzkNMd3p60ZLe5gBmTFUdV4cEYAYHQ9D6Ups2tuTEER3mh5JinFdIY8Q8JUo205QSNuQw9exFcrqjFd5fuiUcEAkCRwDPIJiK5LxzT/DuNtEgsdsZEc0/BLex0VTPtVk8UO8gk1lZRzXZeyF+IvCLbozEZXjNcb4VcO916CsrK899SRDk9xb04/qWz612OnMK5gTtrKyjwe1jsRyupulpLZil/EdKnw52gVlZS0JmlxIdi+QGE8cVstyI4rKyiaRIyhYuErmqFk+SsrKbn1gVHsy/wr9HP+JHP1oOnaIIwf2rKysftRN6he39H0XwG+btrc4BJtXQcRO0xOOpkz3qS+oL6Qk8yoJ6kSBn6Yr2soWbk9q/QS8Ntt4EZ9+Rnml/D2LIgJMEwRP8AbMfasrKF9onfuRrprQHx/S5AM5gwSPauP8RP/wDfdHANxhHpmsrKpx9v9B19p0XhLkWismARHpIM0e0v9NW6i4B9CeKysqdbYC6QO3aG66Og24+9TbnlyMQyke+KysrQChcYsisfzEz2niYHBp3QL/ROT5WIH6n61lZQrsNdgfEVBRMcmoAPmA5rKyjl2c+ympmy05jj7Vyvioi+46Sf1rKyqMJp/9k="/>
          <p:cNvSpPr>
            <a:spLocks noChangeAspect="1" noChangeArrowheads="1"/>
          </p:cNvSpPr>
          <p:nvPr/>
        </p:nvSpPr>
        <p:spPr bwMode="auto">
          <a:xfrm>
            <a:off x="4381500" y="-8223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43013" name="AutoShape 6" descr="data:image/jpeg;base64,/9j/4AAQSkZJRgABAQAAAQABAAD/2wCEAAkGBhMSEBUUExQWFRQWFxwaGBgYFxgYGhsaGR8ZHBsYHxwXHCYeFxsjHBwYHy8gIycpLCwsGh4xNTAqNSYsLCkBCQoKDgwOGg8PGiklHyQsLCwqLCwpLCwqLCwsLCwpKSksKSwsLCwpLCwpLCksKSksLCksKSwpLCwsKSwsLCksKf/AABEIALQA8AMBIgACEQEDEQH/xAAbAAADAAMBAQAAAAAAAAAAAAADBAUAAgYBB//EADkQAAIBAwMCBAQFAwMEAwEAAAECEQADIQQSMUFRBSJhcRMygZEGQqGxwSNS8BTR8RVyguFDYsIk/8QAGQEAAwEBAQAAAAAAAAAAAAAAAgMEAQAF/8QAKREAAgICAgEDBAEFAAAAAAAAAAECEQMhEjFBBDJREyJhcUIUIzNSkf/aAAwDAQACEQMRAD8A+Za2zLCnLFod68NqWmi2RXjSlqjxb0kM6e0Kx9EWjpR9OmaoWbUVHLI4vQLkZ4bYAkdq98asSmOlFRdrgjrzTcBsd6nVufJGJWIeF+JWysSAexprxLXfCtlgCx6RSPiH4cVjjDdxRdEHVdtzIpkoxi+S/wCDlSOGJO8u3zM0x71S03h4N5WXAMT29vSm/GfBdmoWMhswKZS04ISNhPFen9ZSpp9nqenarbOu8E0wFsozMoJZyOgKhAAB6gk/aiWo+HbvXBKAm2VHMDE+2AYrXwTQO1pQXG8q4Mz8gPM+4Ao9sBtOijHkYZ4LAzEf3HmoJ7lbIfUO8jPdbeRidiA7RjYJEHMjaOeaX8Mdgm11yk4PMcjHPBodrXGyfhqSU+ZD1M9D9KEFKakq0ndyMnPTjntQOV7JuXkesBHFxs7lJZc/2g4xzTOmRUt2WST5pJiAd0grH1Bn0ry0MJbYQeWAEY5MHgAzWt3cB5CsW3+Qf2z69M1i+3YxaG3tw4IyBxB/uz9KWu2ALlptxMyo6BRBNPSRv9H57gcH7UndA3W+TmY6GOv60+9Bvo8uafct0iACRHU4ET9a+U/iDwJ31V3bmGP1r6fqdZ51iQYP3HA9YqLbtW2ul5g7yCD3o16h4toPHla0jjtJ4C35Rnt2rotHaY2tjZdcweSBRfxHZ2XUKCD1PelBq7jt8ReRinKTzR5Hpr+5GydqNcS4dsEECPSmPELe8g2+TyKj+N3PKR1LDim7V+U3q0MFo5Y1GmdLjFqypotFdGX2jseD/wC6X1ms+ExhskRXPnxG7deNxgevNUtB4SLlzMwM5o8kUvcdKSSbfQfTXSqhXn3jvRfho2BM+1WTphgEfL+tAu2xMxH71FJ27PHyzjOVpEI6U746d6OPBlYkGcZBHWq72lAGJMSfoaWS5DTzP6TxRRmxS10c/opOaetpT9nwUKonk0pdxIHIrHkU3o5vY3phVK2YFRtJJycUr+INdcQALweaT9JznxTBiuUqOgF0M0jgYppTgVL8DJNpfpVNhiga4ugkqNv9XOOtHsgMu0j61P1SRBFDfXbRNBK5aDXYT/pzLcVmPXyzQ/H9RcNxVUCVPNTfHfxZv2Lb+YU34WGuGXJJMf5NU4sE01KZ6GDG1s6jRX9gssQ20pskTO5iGLAdg0r+tbaewqXmF1Cqkykkghhzx6dKoDKhbUZtjlog28GfTFL6zSm9BkXFY/0+QdzAtkN7HrzSZPZFkW20xPSrbwGWWZWNsyY25AHYHkz7UOwro9sswCht2/qo+UbmjJM8VpqnfYgcTcUgW4gjymYPTdkUbxbdc+Ijg7xDeWYgYmPeMUNk1+SxdY7ZOYwMZYGAw70lp7gFxxbQ5XP5jkd/pWvh90fBViZaBK49oFb+HthnQQd3GSCAQIx2rG2Nb5UMabWEOVOCAsdQQQOtDu2fOdsmB9pyfahW9NLOQCLm4ESYGMgQT+la6a9IYzlm7duv2pkZfIV32K3mcXJHl+GOSZyxmQOuK5u87XLidg7QTjM8k9+KuM9t2vbmO0bQIABPI7c1AULNwjd/TY7RiAO7UcfJPycXaPfxD4gTcEkELif0mpR1Ny3JteaeRyPtRWsG7KcZwa9tXHsKwVQWHU1XD7Ukj38WTlBNETxq04gt8xFE8BgqVOd3M1Q/6Mbv5pYjrVfw7wMWtu0bj1PMH0jmmTypQ4t7AzZVBfd2QdZpUsnyqQO/rVn8M64PuEZHX0qlf0ZctaKy0cfz6UPTfhd0Ci3dRbkmQQxHoAwENNI+rGUab2T/AF45cbjLQ5cilbl7zTzR20l2QCEn0cN9cdK31fhYGfiLHYiDPb0qeSPPaZK1GoX2xmkGBMAdenoKp63Q7VgyScmIj70o+huAbmBA46fTjiiiKdj3iGogP6CBUrw9/KC2TVu5ohvg8HE0W34QvHUcY5pEZqMaG8bJ2s1AKAgdaU8T0W9AetUPhAsQBWam5sAJroy4tcTKFvC723ynoKs22ByMipHwAx7TTPhfgV1b4AY/CbknpR6k3ujYq/JQaxOOe1StdpmTDCJ719D02jRI2fVuprnPxho2ZFZVJG4ya3ilsZxo43w/wtGJO2TNdB4loGsLbdBKmJH1B/iiaTw7YARjgmrl24HtdOPegl6mpWUf1DVI30dsi5aLTtht5UCA10bgDPPzCtNTaG4qC4UPvdivyR1HbMAjnJrfTMfiX7ZJOUcKBJMjb1nAxRrN57toKqgBW2vtIg/3ckSSD96F0+ibT6EPFtLKEY2m4QGBiGbbAzwPWtGuujBGIN0rsLEmAvPPQ7hBJ71q67R8JwfhEEgyRE5BOMg4PpRdYhuhN2wb0BMz+XB6c9YpfIW99C/hd1gj2/zltsdt/H7GrN7R2xgMVXtB7enSaneFC2t7ZJgoCHPJIOMfWImmvEdSEGQHYqQBkRnHeT/tXOqNgqiT9JqYtsN6hmJkGZmcRzPFH1Vv+mQuSpIBPJg9T7TW2mX4dlZKc+YsJILTPQzBHeoPxy4kXGhpwZgETkEkkzHtmij+QbSVMaYFbJAPzHc7dhyAPpXJXLnl5MFpjv61d8Y1M2zBgSNo7yOfoP3qYmkUSD04B5+tUYnSti21YK7rWuBbNpSPNJY+3OKrjwo27W13lmwIx+81mjBIjjGT3PoOmMVQs297ESCAZ3HnHQDpmsnlfUSiOaSilE18K8NW2ueEIjuxgHcfScAdhVd7CcsJZoJEnHpAPEUG3aCISSS0YB71Q0UKp2gTiX7f7mlcnJ7Ott7A21KklU2hhGIB2g5Nb+KW7aqFtyzttJEgjbHE8g9YNe3dYGO1DgDLdW/zvihvaCAEyJwe9bFrwa2uj22hxKgSwEryPyjnoJNa3wlpzbQbyBExnp14oKkuZJ2pmFz0ry3ZhWYkKIkSY5/cmji/g6/CNBobuz4gVdsk5IzJjj70lfgKyMAG6nnngD9SSe1O3vF7rAbBCrCz7YBjriktRZlvMSxHQ8nv7UV/ALaXQm3iQ2bWUlhkGvG8VJC9+KL4RsJYNk0zc8IQyy8g4qVuKdNHbOVveIG3dM96W8S/ESspSDJ6zxV/xXwhDLNzXLarwz4hgCIPNX4HinTfg2FX9xQ/6yiWBJlxxXRfh/8AEhcoIIBHJ9aheFfhWQZRnOAABNVtJpvhDaRtMxB6UGX6f8ezXxS0fQtPwOtKai1uAHSfpQdL4wlvZadl3TBYEEcTnt2rNR4taWQXU5JhSDj6Gk9h8l8g72kXcTSotBZ2gnEfeqDeIacqYOxo4cbT+taaTU9F84YxAGQfc4qeeMBpfJOueJEXrLXFMfniQSo8pB/Rq9uXDZaVPl3QyJHyj8wJ5JBkHjJHNMX9GGNzbJhJIYHkEGMdCARn0pS1dYE/D2xAYMi5RB6mDgwNvea1daAla8jep1FplQSxsh1VhPCiIM8jBII7YpTxDTvuulSNozsJypYkjZ2HTtStv4bchhE/EM/MIO2BwJ+vBr19eGUsPK8ANJkFcAxPqN0dK7YtyvsFo9WFvJAMZDAiTJAme+RP1q9p9MzEXTAgSFGDjrJETH5a5nxC4wYRgWzukdYiWzVe5rA8kMFBUbjJg91EH71stJM7HJU7FfH7zSLe0fFPJxOepIMDB5pb4klFmVBnYoJAGZJPrWmnKXLpuMCEI2iDyT83IOB60t4n4gFG21K7snPm7ZPbqB602K/iA3exTx3VbY2ztB8gOcf4JpHS3mZ9x5JrfV6prgQnaNg2j6cH7UTRqCZ7ZM/rVNKMDG0VzPQRP6TzVTTBVUcQByOvp/NIaG0DDHJP7cAfz7U+ZYgD5Qee5qFumNj+B2wm5lZgI6KOf89aPfuQoXHmnqMLnHuaEhKnqXbC9gO8UzprQkntAJ6COfck9qJDUzXTLiIwJ3Hv1j2FA2lm3MYUcA9u/vRWTeSzYQzA6n1Pp6UN7qooJEseOvtRJG+Dy/dCiW+Y4AHI9PSkroLEkjC45wI6Cts7yTBO3nML98HFGUzAiFHTv60V8tC+xdLJPJ2jmBjNLXyfMFYDuZn2+ppjUNuO0cZk+lANoQAPqePtR0aA8O1KhiCOOabW5tc/DyGz9aQ/D3hDX7nxGRxZcQGWAJx/dyM9K6e3oRZSbLYBEg+adnzSCMDvBxQPC2MjHyS9L4YupbzuqbehxPGc4jPet9T+HEslWUh/6gU7hiSRyJyIM10t/QgKg3ptLHcQo4ads9xMc9hQl0Xwmbax3AShYA5E7lHG08cdqNY6QXAm6d2S6XtAhUcBoESrZ27THYx71reOmYswJBCyAxIKvMqYPPX0mKeOquByWQMu2LhUkyIwWnrIwR60C3pLV21d2+Zy4HEMEAwIPaWNDroBrwiPqdNevqzkqdh2Fhyd4yYH0k96k6Lw/BEAlfcfNiJ7giYq+miVQpDbXEq0SIOdjHvMe32pbR3ybb2ysz5iyiZ4gNjECYI9aXy8E7jvYgt3coW8Tgn4c9jIMn3o9nUtbt8x5iFJggkRz36Qe1Gs6Nbt1U3TbLxjkCeRORPah+I+HFCANxFsiZyOcfcg4obsD7lsu2Na3xFIC3A/kMddwmZBjoameKBvjBUtQLcMygwCMblgZnJE0pp/EjZacbveAQQfKfaemcV5Z1j3mMAMC0EM3OMAH5jngHBrkm9jOdqrPblvcNttdoMAWxI7+Yk9c89aHqVcBkuRAIkCTBgeYRgYwfWl0e4gVk5O4QG4jlc/4fpTVnVm4QFbJO0/lBnmf+3n1AraYukyXq9azjYI2gECBmOgYj5jxk9qa8FtPfXYCBHUnHaBON01R1tu2yQtsnaCpjBK4Nt8fmA3T9Kd8DQJpUCiS+4mdvX/AAfetlKPEKGO3TOZ8Rc2GKbVHkIHysc8knOTmo5vb5Y9Z9K6j8Ufh97x+IpAcCPhBACes7gYbFcobZQ7WBUjkERVeNLjfk6cOIbV2wFUAGYBM/57Vv4cvT70IXd08ZxOcD0+1NeFiM+orJ6iAX7SgKI68Z/Wm7SAIokkk4HEyY+gwKm2NUs+kEAcx/houn1kMW/NHXgeuO1ee18jU0VrILElz9sAKP8AcfvR1AuHPy9EBxB7+9SF1jbY2j6zOP4ra7qm2hSTxx6VqaQamkW/hrbSSyznBImB+9Sm1duNxJZjgwDgelLWLG+Yz75ges1qbahyF8/qJif5o/qX0gZZLWkM3vEkA+UzMgHg0re8SuhswDGJE15esQCSVJJiBn/0KGtlx5sx69TW82zG5MG7sPmYiOAMYNCNsk4kyPf70Y3Dvm4vPWeMcCvbGuUXgxPHy+/T3o0vyYvyzu7ahQETYCgKnjYONoU8bhHGKB4hpttpit1mYnK9DPzSvSiWr6fDClSBmRt4PQ4HM0M6jYV+GWK4lYMk9TJyD1irJVRe6Canw4sR8Jy3C9wBHU+gn70sXa2R5lYI20DgsB7k8g1ub4BHzQ3mceZecdOoiZr1NXbDr8MCZg+WDn37c/elUgHRiarzqplN/RlAEcgkQNxHT3pS/wCHjykNBBIlcFZYg8HI60fXai2xhzuUduw6T+k0s96LswzWyQNvEAx+bqPSlyrzsCT3sK14ad3ldwMD4gwVwSOBxMma3ZwLiuoBIEDbw6mJXHeSa81WqssGAGQwJEnjsc8dPrS1m4oZbluLaoIZSJEHqcwCZAmRQS+EY9GavwkFmJhVUnOEI6gTyJzmldJrioLjzCWDCSxIEAEkKSi5EEnme9atde4bjvbZoUBQDgDdJbIG4g47czNLDV3GtXjt3IXPULllg4HIwvA6UPFIBtXo0Fm0t5GYujz/AFfiLG3B8kERJmJ6z0pQWgSWynwyYbIDE/KsidsQT2xWyXyxW2yKdqgks2MyQD91x6UjcskJh5VjgDgHg9TGevWKMRJrsxdayqvBIMg/mBmTMc5rfT6xEuK/lIByscjOfec/SgWbEkncdgPzT1PpzTWg8ORrirt8oBLGCYAk5jvj71zpClbH9Z4x8N5XzKDtMRtZQRgROByT/vRz4iAVAIhgCVGSrMcY/tjrGMUC/oLfw2aBsABI8wkH/P2o2g2PcOxRtENIAkk8LnmOk9vSkJwrplKe6D2teRuOxuMmAcDHWdtK+N6G1eVmcFNok3ZyBzkcNPQGqliyobzCeABBA9CW6d65n8TaoA/CBOMtnEngfajwuTao1uo7IVrUqVgcccdusUfStnrH8UKzplAwIo9q1Anp1qudeBEmn7Ry3EnOOnt3iqmltyQRnPXjAqbbcQsGeft2mntM+2CcjdwPv+1RZECtM2tp12yOv+w70Ysu4xu5MYAx/wAYrfSrggiM9egz0+tE1FsC4AsRAMxHTPPrSLDp1YvcGfICgIiAZn3IGZrfT3mSSRyIVgM/T6Ue1DP5ibaj5fUe5+avf9M1wknG04BwI6YHcRTYqw1EHf1S/DgYPHmxHrnr61p8MBCdxJkQ27nv9qy7b3ncANswByfePvSt7SgPsnETHemqzXfYXUWlYLDfmzmenOaDq7CL83mPIjBn1jmipdtKzBkA8oAzOeZ+1LXU2y4Aj1MEDpk03p6GUjtE1DwyFlUggbogODEgA/KQDXt1msbQ5VlNz5gfMsmAT396JaRWCJcJbYZUmBJhh15EE47ik109lLi/lQITLdT37e1UyvspaY1rtQoJEjdjoDM8CZ79KXuqUvLcZRA/LOQSIJ989aYuaEpZIwAMxEmWaV9h/se9LHXKV82LhIDQJDRPyx8qz05E80uTflgPfY9qEV0IEQeo6j6dqW1GqG7aBDYjgicRz/IpS5bYNuC/DIHQ5PSPbvRNcFW1vtgbWgycz9+s9KXKTaBbCaPSi1u3kFyPMeZI4j6zQ1uW1LCVEySpXkREcZkA/pXt+8zEMi7VYTDdDiRXunUGWYbnJIBnoOkH1mlt/wCpy/BrYNx7ZKNtVxt2t5iAAZg/NunMGkLfnfaCiratvDCW3SpEeaDJkkfXtTGn10MbYUkyTM8HH7x74p6239IgwZmRAkbug7iJg+tBztHJ8jnr1tbLhEG4sLe+3O7cSCxhgZlenv8ASkv+mFnus0eUrK582+SD5cAAAzEV0F7Qq7AkuotwFAiA2RicmPfFTtXpN7s1uSAfM5crK5wTwfYdq7mhE4ka8xllQQQoEYxByZwR9AeaPpt1u4u1gWnduPy+YAkntztj0rzWaFRsMlJ6rMgQAcQCSR6xVR/B7bQwJFpcN0J65jmtclQpQd6F/GiraffbYwzpCzkFRclWHpj0xS/4a1fw7+xiIuDMxkwSIJ75H1p7VaRUnbAJEQ4G6MkR2lZPpNS72gHzZEkMDOQfp+9YpKqYUrUrOi12tNm2XEOwOB8p459FH6muJ1ekk72YbmzmeD6dI4rp/D2L2wXd8FgCRPXjPzSe5qLf0W1t6DMmQRjHfpW4p8dHZJXTJ62yD2PI9RTFuwSpaMZJ6US1aL5UAkZwvBmYO3pR2tDaHmBnn3yB7GP1pkpC0gPwwe+PoKZ0t4AQcEGfX/itLcMAR9x+2KxlMzzyDjMfX060l70zaKzcSD5yRLdII/4+1b3A0LKkgEqDjMz9s1P0F4hgCZ6EE9OntVL/AFJ+GQB8x7znkH0IApLVB6NNxYM3LAKBI4z2PatdQ7W5O+GJELgAz1j2xW5U4m2GZiWB6AYB68e9S7/iyI0qoLExnIFNxqwkNzcUYfJzGOnFbjVWkRWcKZAJnJ/WuE8R/F9+3eZYQCfyrEg/Wi6TxZL3A2tyRz9vSr/6WcFyfQ94pwXIo+I+I+Y/DiO8Gf15qc91nyzT9aJcAJwDS14djRQil0T7Z9Y02tBgk4kFDjngj7HiqFhwQx2CDHlwQYBzj5fUdaUQooCwq58oMT5u5PBng9a9Fs23AuBUVjyRnHJIBobZam12J6dFXet0nYkHcNzIJ/KRyI/mjHYFSGG2GckZkhvKMcHM968t6qG2knMwxJ2ttPlB79a30+ptAD4IO8MSy/N3nH5hxkelKTAPf9VcZXAiJwX+YAg89/rWmnsC2qkgEGS3XnEjoI54re3q2bfCowkKTxtPtXgX+mqN5Aw2bvm3QcERxOaxtPbMDXXC4ZwAYIKmRj9c9/Sl7K3H8jyFYgA43LPaiIlsKqyg53HsvReJk0HW6rBKmLhhgZMCCCMnHYn3oJdXZzddm6IqHYvXuZI7tPXip9/VhyUUSSDt8skzyTHWAPatblz4+54gK+VGST8wH8ele2byreQrHm9eNwIMnqVz6UiWxbleke6HTspVmlixkoD5QvBms8X1IeQPKg4UY49sVjs2RbkmILHqsz/4qJAFA1LRdQIFc4ZRyvXnuYn7UFt6Beo0e6PQGPOC11jugwdqgYz0xWaO+WdUWWt7yGbiGbPPQTj2r25dKkMdy2wp3EZbMiSTAk/tTPgrSrlYFkmQG6wOY68feO9Ffk5LdDD6bf2OBgSTM9JyAMyTzSuoMrsO0bFwxAlsxHqf4p68qLwzB3kTtj3BMjMdK0uL5SxXAG08z3Jk4k9qCURjjZFt6VxbDoZkkFehAPUfWmVT42EkCACqmGJHU9D246CmPCbSmYYqA3zEgwD0ieOK1OmgBre34kkSp4WPNPbmuV2JUfJJ8T8O2AXPKrAmUJyxBzIB6c9BQNd4a2xrgBKYPAHOSRnirwvK43MAmwBWEQT1x/nek/jKttV5UuUkkyFM+WDhQART0/g2UIkBGCEwJ+pFPJ8MwzcEdOAfXrS+sZYKEAsvDA8x6ULwy/tYoco2RPr0ouNqxaq6HNTp9vmgEen/ADn3rex4kqgoWiREMDz39fvXvErG4D+0yR9uKE7IwhgDP3+oOR70KSb+4LoZuszLEwFyOn3/ALgaVvBGEN8x4ERJ9DWhtMu0qZE8TIPv2NYNUGJV1A9DlSfTpNNikjbOV8Z8NNz8vnBioSaR0YESCK7zxDRgnBJYde47fSpN4DqJFehi9S0uPgdD1EoqvAtY1pYQcGtLrivWAH1oBrkk3aF0pOz7G1pGcCFIHmmSFYf7z+1D1d/cqhmJ8+ZP5T07iia+1AYYCxKrOQfSjsbZGQWJyftme2allfRTXgQuatiNoaF/KeeP2rNNrLjAlgd6+VTAHJ5kYzH3r3TWsMFQsB+Yjj0NKJqWW4on5jtkfpIqeTa2Jfyyol0SZglogEDkcmRxPOf5rYeIL8ZVdxIBIG3GZHfyz/FSrzbLgIUmcNHr6elTtQ+x2YAR+YHkk8EeuJiuWRmvK0dTrdIYZliWIwRjggZntUtluM0OyKAACYmRInvyAKiDcx3h5XoCxERnicVQu+IAJuLkhsjcI4mRisbUmDzU2ODwjeCyLjaQFmIJOD6wP3pnwz8Msqm5dKhY3FCJgiSC23iDnH1p7wttqDrImqljeQStehD0UKt2elD0MHt2cLrPF2BdbeRtKghWYGYMgx/xUjwz8RCzcm4jMw7HawJ9CIOCa+km1sAUACO1cb+M9CCwuyoY4M+nFLl6dQVvYjN6NwXNMn+L+P8Ax12W0a2h+bcwJJ+1N/hnTO53boRCcFoEx26iJrmFc11P4cvIbLAqdysS54BEeX0A6EHtUs1S0Qx3ItXn3mAwLIdwPCjiYnkk4z0WlRva6F+Y7vN5iQ2MHy4itn1CIhkB3xHQAQPqTk9KXDPbUIQoB+UgwVJMyZ5FT1vYxvZtYuLbuMHBjcJ2gxIHY55inbpVVBDDcwjoRE4PaelS9DdLXbgaWLf+PuZ7YrdSEdkA/psYDdp5n0rGvgBSroLqrJW6r7tzbipDCRkYJPyz9ameKWCGJBld43MuMRGBx0qtqiVtGCAgIb4ZE4BHJjGCY+lD1l1XWFlWOVlYG7p/I9aNaNaRzuothWDDzDByRmcH7UjfG1iJGDiKd1dvbIYHnngjiRSGt022D0yftT4EnkfN1XAcYIwxH+dK1e4UaG8/Y8EH+ZpfS3Al2Y8h5HvxVO+V4YFex+YfU9K56/Q3vZKbWbuPKQeOPtXp1hPlcY7iJnvTGq8PDZXaQOdvakrvhpVibePeKOPEzYza1LMCoJDjjcB8vv8Aao+qtuohsjv0+9GGogiQB+on2o926nw9pEMM8+U/fg06K4hp32SfhzQ7aczTjWYYT2pa9iT/AJinp2HF+D6z4TfKoGA/+OBOW5/5raQ91ipAYCST+acEEU14naMSseUiQeon9KRvagxsYQ26V24mfyz7feo260Uy1oNDIxM/0yJO2Znoc0B7luI53fmb/wCvT0re/ptskbj3B79/SvGUxsI8qiTtg/N1oGxTJ1zXSWVjHRT+/wBaCwZrawwIEjOMTAJ/St9SysAAAIwDifc+tBGuA8j8ZCng/Wpu7QhtdMTs2VW/5z5TjHUjjpVNRLAAALEwOgk5HrUzXrMHjt6Ec0/GVgEz8zERHpWN2rBhrQ7f1rjAUsD0Xmi6XxB0A2lgOx/ak7VxQWacrjHrz71ja5XIAiTJjr646VTizSfbKo5Zd2Xh40jHnzdjNfPvxT4qbmpYHGzEVY1l4AEr059KhfiK58QJfWIPlbuCO9WKbmqY7LmllxuL7B+GqbjqgiWMDj+a7DTadrCI8ttYBiuApPvOYEHiuA8P1TIyuphlIYHsRxX0DS6w6gAqolrRhQ3ykmGOcAHMDpNS5oV0RQXgNrS0KgZSD0RRIiDORJ5mfWlNTqbgdQ6q7JLHvnA3R146CjqqG5ABYgMNoImZWDuPT/avEDw9weQhwhAI2xjGecftSKDkrJmm1RFyBDeXG4EYkk8dKe1RD2mkFWOYjk4AAPYZNCawVviYYBDEkYGMyKo3vJDMPMoDIqjtMk1j7AinTF9NedrTLt807XJnpgRnOKWfVL8OIhsW2MYB3SGHXjNbLYW2wY7mRx5iJw0EgD370tf1wBuQGDMZWc8QDxiZ70bQf4Ypdt5kncT1OZ6zStzJO54Ee+f4or3hvO9jB6wcHvHrxQYQkifK3BE8j36TWxVOyZioWOcggf8AP3qpY1VsWh8RoJMAwSMfTFJWwc24mSdvcH/bFC/08qV6/wD6HB9Jo2lLsKGmWH0Icb0hl6xzn9RSV+06jBLIDkNyK5kapkeVJVgemM10Wk8cZhGoWQPzLhvqODTJYZR2hrihfUaRGnBXt6/br6Ui5ZMFeRwRVnWtZZQyncOB0Yn1xEUkfEGVQoVcGZMk/rWwbF1QjcANJalCwIHaq/i91XC3FEE4YdAfT/OlRjczT8d9hwtOz63Y8T39PetNbdFs5UFWyCehHT2P6VRHh6gSBBrVwCIYAipJY5xvkyxxa0R9JqGKuB5lBBknOelY+pUwFUgcE5x7mkPG9eLLKEG3EDt9R1oL+KEiB1M/eku6J99D99lKhQFhZzPPrU/W6EbY6zMz6VpptWASCsscQeIPaia3w+7+W2f/AB9qGmBJNroTlQQjsdoOG/aaoLeGRPrz9Kk6vTsfmw0djQrGu+F82ZHPUelbLHyWuxKtaLWkG5cnaJOAOaLauDccZMCYzzjikrN4BBnnPHQ0K5qhB2knOJ/T7UtJ2Muih+INAttfiXbi2jBlZEn6DvXzi94jduMbdmdrMKuazwS5fuFrlwlQBJPJ9Kp6bwNBZG1QD36+9etCUMavtl0VGP3KJz66C5afY+SDmK+g2LYNy0gldwgMp+ZSDAx0OPriuV8SMsG6kZ96rfh26royOfMo8hJjkjrPzAwBHQ+lIzPnsRNVMsW7xS6HCEqJQwBB/wC3sMc85NGNs7C5AIMyp9oPoCI/T1o12Sq+crtYBkUThSAzEjkdZ96X8ZIVGw3UkSYHRW9cZqevJvGiMvlCEg5YTIgQ045qpp7jIx3SydTOQcgLPag69SEKszEgDbjiPp05or291vzklI3e5P70PHYpKmb6lWNk7pBTaFj5ekRHWO9SfELri9EFQ6GOpBBEz9xT0Nc05befIsADmV7gcmakeL6r4l3T+YDzOLnmGBCDIBkDHWnQjyYTVntywxUEjcAD5hnrmT+lLaeyCkZ3zweo5ke1UhYJtRnad21QcY6j7UK9YJCusgkAgznFBsS4E3aTcxOFJ/iaOXn/ALiY9Sf/AHRbLwXcjGFIHY9QfTmK8ayN6wwywIPUg/tGK1qzKJPiXgjXHZ7eWBlliD/3D3qdvdT5pB4zXXW7zW7hbsYb1HX0kU34joEcBtoM9T1BqiOV1Ut0P7WzkNMd3p60ZLe5gBmTFUdV4cEYAYHQ9D6Ups2tuTEER3mh5JinFdIY8Q8JUo205QSNuQw9exFcrqjFd5fuiUcEAkCRwDPIJiK5LxzT/DuNtEgsdsZEc0/BLex0VTPtVk8UO8gk1lZRzXZeyF+IvCLbozEZXjNcb4VcO916CsrK899SRDk9xb04/qWz612OnMK5gTtrKyjwe1jsRyupulpLZil/EdKnw52gVlZS0JmlxIdi+QGE8cVstyI4rKyiaRIyhYuErmqFk+SsrKbn1gVHsy/wr9HP+JHP1oOnaIIwf2rKysftRN6he39H0XwG+btrc4BJtXQcRO0xOOpkz3qS+oL6Qk8yoJ6kSBn6Yr2soWbk9q/QS8Ntt4EZ9+Rnml/D2LIgJMEwRP8AbMfasrKF9onfuRrprQHx/S5AM5gwSPauP8RP/wDfdHANxhHpmsrKpx9v9B19p0XhLkWismARHpIM0e0v9NW6i4B9CeKysqdbYC6QO3aG66Og24+9TbnlyMQyke+KysrQChcYsisfzEz2niYHBp3QL/ROT5WIH6n61lZQrsNdgfEVBRMcmoAPmA5rKyjl2c+ympmy05jj7Vyvioi+46Sf1rKyqMJp/9k="/>
          <p:cNvSpPr>
            <a:spLocks noChangeAspect="1" noChangeArrowheads="1"/>
          </p:cNvSpPr>
          <p:nvPr/>
        </p:nvSpPr>
        <p:spPr bwMode="auto">
          <a:xfrm>
            <a:off x="4381500" y="-8223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solidFill>
                <a:srgbClr val="FFFFFF"/>
              </a:solidFill>
            </a:endParaRPr>
          </a:p>
        </p:txBody>
      </p:sp>
      <p:pic>
        <p:nvPicPr>
          <p:cNvPr id="148488" name="Picture 8" descr="http://2.bp.blogspot.com/-5jtLUZE2ioI/TuzSYlZZ6LI/AAAAAAAAKRk/5EYbpNgnNp0/s320/horte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1225" y="4064000"/>
            <a:ext cx="2705100" cy="231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5" name="CaixaDeTexto 11"/>
          <p:cNvSpPr txBox="1">
            <a:spLocks noChangeArrowheads="1"/>
          </p:cNvSpPr>
          <p:nvPr/>
        </p:nvSpPr>
        <p:spPr bwMode="auto">
          <a:xfrm>
            <a:off x="3563938" y="6381750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 b="1">
                <a:solidFill>
                  <a:srgbClr val="002060"/>
                </a:solidFill>
              </a:rPr>
              <a:t>Hortelã</a:t>
            </a:r>
          </a:p>
        </p:txBody>
      </p:sp>
      <p:pic>
        <p:nvPicPr>
          <p:cNvPr id="148490" name="Picture 10" descr="http://www.cidadeverde.com/editorviverbem/editor/assets/img27/chacamomi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1888" y="4352925"/>
            <a:ext cx="2822575" cy="188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7" name="CaixaDeTexto 13"/>
          <p:cNvSpPr txBox="1">
            <a:spLocks noChangeArrowheads="1"/>
          </p:cNvSpPr>
          <p:nvPr/>
        </p:nvSpPr>
        <p:spPr bwMode="auto">
          <a:xfrm>
            <a:off x="1259632" y="1268760"/>
            <a:ext cx="3121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3200" b="1" dirty="0" smtClean="0">
                <a:solidFill>
                  <a:srgbClr val="002060"/>
                </a:solidFill>
              </a:rPr>
              <a:t>Intestino</a:t>
            </a:r>
            <a:endParaRPr lang="pt-BR" altLang="pt-BR" sz="3200" b="1" dirty="0">
              <a:solidFill>
                <a:srgbClr val="002060"/>
              </a:solidFill>
            </a:endParaRPr>
          </a:p>
        </p:txBody>
      </p:sp>
      <p:sp>
        <p:nvSpPr>
          <p:cNvPr id="43018" name="CaixaDeTexto 14"/>
          <p:cNvSpPr txBox="1">
            <a:spLocks noChangeArrowheads="1"/>
          </p:cNvSpPr>
          <p:nvPr/>
        </p:nvSpPr>
        <p:spPr bwMode="auto">
          <a:xfrm>
            <a:off x="6480175" y="6305550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 b="1">
                <a:solidFill>
                  <a:srgbClr val="002060"/>
                </a:solidFill>
              </a:rPr>
              <a:t>Camomila</a:t>
            </a:r>
          </a:p>
        </p:txBody>
      </p:sp>
      <p:sp>
        <p:nvSpPr>
          <p:cNvPr id="43019" name="CaixaDeTexto 7"/>
          <p:cNvSpPr txBox="1">
            <a:spLocks noChangeArrowheads="1"/>
          </p:cNvSpPr>
          <p:nvPr/>
        </p:nvSpPr>
        <p:spPr bwMode="auto">
          <a:xfrm rot="10800000" flipV="1">
            <a:off x="900113" y="6238875"/>
            <a:ext cx="218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 b="1">
                <a:solidFill>
                  <a:srgbClr val="002060"/>
                </a:solidFill>
              </a:rPr>
              <a:t>Alecrim</a:t>
            </a: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238125" y="34925"/>
            <a:ext cx="8905875" cy="130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  <a:buFont typeface="Times New Roman" pitchFamily="16" charset="0"/>
              <a:buNone/>
              <a:defRPr/>
            </a:pPr>
            <a:endParaRPr lang="pt-BR" sz="3400" b="1" kern="0" dirty="0">
              <a:solidFill>
                <a:srgbClr val="006666"/>
              </a:solidFill>
            </a:endParaRPr>
          </a:p>
        </p:txBody>
      </p:sp>
      <p:pic>
        <p:nvPicPr>
          <p:cNvPr id="43021" name="Picture 2" descr="C:\Users\Public\Desktop\ASUS\BACKUP_KEYLLA\CONSULTÓRIO II\GENGIB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35113"/>
            <a:ext cx="37401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173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mercadinhopiratininga.com.br/arquivo/thumb/especiarias/33130d993c2599054b5c_640x480_1_1_1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Resultado de imagem para cominho grã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4" y="908720"/>
            <a:ext cx="3959225" cy="19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492573"/>
            <a:ext cx="4572000" cy="336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Users\Public\Desktop\ASUS\BACKUP_KEYLLA\CONSULTÓRIO II\CARDAMO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"/>
            <a:ext cx="4644008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4.bp.blogspot.com/_H-AmDI_9xrA/TTThbKnRi1I/AAAAAAAAQag/h69UrXWTJCg/s1600/abacax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7184" y="3155817"/>
            <a:ext cx="2462808" cy="209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http://www.informacaonutricional.blog.br/wp-content/uploads/2009/09/mamao-papay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41" y="5301208"/>
            <a:ext cx="3129386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1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TQxelMG59PA/Te-k7_GKUdI/AAAAAAAAGK0/vfNWlC04srw/s1600/probioticos.jpg"/>
          <p:cNvPicPr>
            <a:picLocks noChangeAspect="1" noChangeArrowheads="1"/>
          </p:cNvPicPr>
          <p:nvPr/>
        </p:nvPicPr>
        <p:blipFill>
          <a:blip r:embed="rId2"/>
          <a:srcRect l="2248" r="3355"/>
          <a:stretch>
            <a:fillRect/>
          </a:stretch>
        </p:blipFill>
        <p:spPr bwMode="auto">
          <a:xfrm>
            <a:off x="650081" y="620688"/>
            <a:ext cx="392177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 descr="http://todaperfeita.com.br/wp-content/uploads/2010/09/banana_verde_FARIN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6657" y="374824"/>
            <a:ext cx="3289300" cy="251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1.bp.blogspot.com/_mDwPLhxA5IA/S7ACv8JDoSI/AAAAAAAABEA/pejOh0yNSRo/s1600/03-batata-ya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31" y="3544888"/>
            <a:ext cx="4967164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9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7681473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7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Auto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844824"/>
            <a:ext cx="8198296" cy="416314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pt-BR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Como você avalia sua alimentação, hoje?</a:t>
            </a: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  (1 a 10)</a:t>
            </a:r>
          </a:p>
          <a:p>
            <a:pPr marL="0" indent="0" algn="just">
              <a:buNone/>
            </a:pPr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Com que frequência consome...</a:t>
            </a:r>
          </a:p>
        </p:txBody>
      </p:sp>
    </p:spTree>
    <p:extLst>
      <p:ext uri="{BB962C8B-B14F-4D97-AF65-F5344CB8AC3E}">
        <p14:creationId xmlns:p14="http://schemas.microsoft.com/office/powerpoint/2010/main" val="38925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5219700" y="6237288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4035" name="AutoShape 4" descr="data:image/jpeg;base64,/9j/4AAQSkZJRgABAQAAAQABAAD/2wCEAAkGBhMSEBUUExQWFRQWFxwaGBgYFxgYGhsaGR8ZHBsYHxwXHCYeFxsjHBwYHy8gIycpLCwsGh4xNTAqNSYsLCkBCQoKDgwOGg8PGiklHyQsLCwqLCwpLCwqLCwsLCwpKSksKSwsLCwpLCwpLCksKSksLCksKSwpLCwsKSwsLCksKf/AABEIALQA8AMBIgACEQEDEQH/xAAbAAADAAMBAQAAAAAAAAAAAAADBAUAAgYBB//EADkQAAIBAwMCBAQFAwMEAwEAAAECEQADIQQSMUFRBSJhcRMygZEGQqGxwSNS8BTR8RVyguFDYsIk/8QAGQEAAwEBAQAAAAAAAAAAAAAAAgMEAQAF/8QAKREAAgICAgEDBAEFAAAAAAAAAAECEQMhEjFBBDJREyJhcUIUIzNSkf/aAAwDAQACEQMRAD8A+Za2zLCnLFod68NqWmi2RXjSlqjxb0kM6e0Kx9EWjpR9OmaoWbUVHLI4vQLkZ4bYAkdq98asSmOlFRdrgjrzTcBsd6nVufJGJWIeF+JWysSAexprxLXfCtlgCx6RSPiH4cVjjDdxRdEHVdtzIpkoxi+S/wCDlSOGJO8u3zM0x71S03h4N5WXAMT29vSm/GfBdmoWMhswKZS04ISNhPFen9ZSpp9nqenarbOu8E0wFsozMoJZyOgKhAAB6gk/aiWo+HbvXBKAm2VHMDE+2AYrXwTQO1pQXG8q4Mz8gPM+4Ao9sBtOijHkYZ4LAzEf3HmoJ7lbIfUO8jPdbeRidiA7RjYJEHMjaOeaX8Mdgm11yk4PMcjHPBodrXGyfhqSU+ZD1M9D9KEFKakq0ndyMnPTjntQOV7JuXkesBHFxs7lJZc/2g4xzTOmRUt2WST5pJiAd0grH1Bn0ry0MJbYQeWAEY5MHgAzWt3cB5CsW3+Qf2z69M1i+3YxaG3tw4IyBxB/uz9KWu2ALlptxMyo6BRBNPSRv9H57gcH7UndA3W+TmY6GOv60+9Bvo8uafct0iACRHU4ET9a+U/iDwJ31V3bmGP1r6fqdZ51iQYP3HA9YqLbtW2ul5g7yCD3o16h4toPHla0jjtJ4C35Rnt2rotHaY2tjZdcweSBRfxHZ2XUKCD1PelBq7jt8ReRinKTzR5Hpr+5GydqNcS4dsEECPSmPELe8g2+TyKj+N3PKR1LDim7V+U3q0MFo5Y1GmdLjFqypotFdGX2jseD/wC6X1ms+ExhskRXPnxG7deNxgevNUtB4SLlzMwM5o8kUvcdKSSbfQfTXSqhXn3jvRfho2BM+1WTphgEfL+tAu2xMxH71FJ27PHyzjOVpEI6U746d6OPBlYkGcZBHWq72lAGJMSfoaWS5DTzP6TxRRmxS10c/opOaetpT9nwUKonk0pdxIHIrHkU3o5vY3phVK2YFRtJJycUr+INdcQALweaT9JznxTBiuUqOgF0M0jgYppTgVL8DJNpfpVNhiga4ugkqNv9XOOtHsgMu0j61P1SRBFDfXbRNBK5aDXYT/pzLcVmPXyzQ/H9RcNxVUCVPNTfHfxZv2Lb+YU34WGuGXJJMf5NU4sE01KZ6GDG1s6jRX9gssQ20pskTO5iGLAdg0r+tbaewqXmF1Cqkykkghhzx6dKoDKhbUZtjlog28GfTFL6zSm9BkXFY/0+QdzAtkN7HrzSZPZFkW20xPSrbwGWWZWNsyY25AHYHkz7UOwro9sswCht2/qo+UbmjJM8VpqnfYgcTcUgW4gjymYPTdkUbxbdc+Ijg7xDeWYgYmPeMUNk1+SxdY7ZOYwMZYGAw70lp7gFxxbQ5XP5jkd/pWvh90fBViZaBK49oFb+HthnQQd3GSCAQIx2rG2Nb5UMabWEOVOCAsdQQQOtDu2fOdsmB9pyfahW9NLOQCLm4ESYGMgQT+la6a9IYzlm7duv2pkZfIV32K3mcXJHl+GOSZyxmQOuK5u87XLidg7QTjM8k9+KuM9t2vbmO0bQIABPI7c1AULNwjd/TY7RiAO7UcfJPycXaPfxD4gTcEkELif0mpR1Ny3JteaeRyPtRWsG7KcZwa9tXHsKwVQWHU1XD7Ukj38WTlBNETxq04gt8xFE8BgqVOd3M1Q/6Mbv5pYjrVfw7wMWtu0bj1PMH0jmmTypQ4t7AzZVBfd2QdZpUsnyqQO/rVn8M64PuEZHX0qlf0ZctaKy0cfz6UPTfhd0Ci3dRbkmQQxHoAwENNI+rGUab2T/AF45cbjLQ5cilbl7zTzR20l2QCEn0cN9cdK31fhYGfiLHYiDPb0qeSPPaZK1GoX2xmkGBMAdenoKp63Q7VgyScmIj70o+huAbmBA46fTjiiiKdj3iGogP6CBUrw9/KC2TVu5ohvg8HE0W34QvHUcY5pEZqMaG8bJ2s1AKAgdaU8T0W9AetUPhAsQBWam5sAJroy4tcTKFvC723ynoKs22ByMipHwAx7TTPhfgV1b4AY/CbknpR6k3ujYq/JQaxOOe1StdpmTDCJ719D02jRI2fVuprnPxho2ZFZVJG4ya3ilsZxo43w/wtGJO2TNdB4loGsLbdBKmJH1B/iiaTw7YARjgmrl24HtdOPegl6mpWUf1DVI30dsi5aLTtht5UCA10bgDPPzCtNTaG4qC4UPvdivyR1HbMAjnJrfTMfiX7ZJOUcKBJMjb1nAxRrN57toKqgBW2vtIg/3ckSSD96F0+ibT6EPFtLKEY2m4QGBiGbbAzwPWtGuujBGIN0rsLEmAvPPQ7hBJ71q67R8JwfhEEgyRE5BOMg4PpRdYhuhN2wb0BMz+XB6c9YpfIW99C/hd1gj2/zltsdt/H7GrN7R2xgMVXtB7enSaneFC2t7ZJgoCHPJIOMfWImmvEdSEGQHYqQBkRnHeT/tXOqNgqiT9JqYtsN6hmJkGZmcRzPFH1Vv+mQuSpIBPJg9T7TW2mX4dlZKc+YsJILTPQzBHeoPxy4kXGhpwZgETkEkkzHtmij+QbSVMaYFbJAPzHc7dhyAPpXJXLnl5MFpjv61d8Y1M2zBgSNo7yOfoP3qYmkUSD04B5+tUYnSti21YK7rWuBbNpSPNJY+3OKrjwo27W13lmwIx+81mjBIjjGT3PoOmMVQs297ESCAZ3HnHQDpmsnlfUSiOaSilE18K8NW2ueEIjuxgHcfScAdhVd7CcsJZoJEnHpAPEUG3aCISSS0YB71Q0UKp2gTiX7f7mlcnJ7Ott7A21KklU2hhGIB2g5Nb+KW7aqFtyzttJEgjbHE8g9YNe3dYGO1DgDLdW/zvihvaCAEyJwe9bFrwa2uj22hxKgSwEryPyjnoJNa3wlpzbQbyBExnp14oKkuZJ2pmFz0ry3ZhWYkKIkSY5/cmji/g6/CNBobuz4gVdsk5IzJjj70lfgKyMAG6nnngD9SSe1O3vF7rAbBCrCz7YBjriktRZlvMSxHQ8nv7UV/ALaXQm3iQ2bWUlhkGvG8VJC9+KL4RsJYNk0zc8IQyy8g4qVuKdNHbOVveIG3dM96W8S/ESspSDJ6zxV/xXwhDLNzXLarwz4hgCIPNX4HinTfg2FX9xQ/6yiWBJlxxXRfh/8AEhcoIIBHJ9aheFfhWQZRnOAABNVtJpvhDaRtMxB6UGX6f8ezXxS0fQtPwOtKai1uAHSfpQdL4wlvZadl3TBYEEcTnt2rNR4taWQXU5JhSDj6Gk9h8l8g72kXcTSotBZ2gnEfeqDeIacqYOxo4cbT+taaTU9F84YxAGQfc4qeeMBpfJOueJEXrLXFMfniQSo8pB/Rq9uXDZaVPl3QyJHyj8wJ5JBkHjJHNMX9GGNzbJhJIYHkEGMdCARn0pS1dYE/D2xAYMi5RB6mDgwNvea1daAla8jep1FplQSxsh1VhPCiIM8jBII7YpTxDTvuulSNozsJypYkjZ2HTtStv4bchhE/EM/MIO2BwJ+vBr19eGUsPK8ANJkFcAxPqN0dK7YtyvsFo9WFvJAMZDAiTJAme+RP1q9p9MzEXTAgSFGDjrJETH5a5nxC4wYRgWzukdYiWzVe5rA8kMFBUbjJg91EH71stJM7HJU7FfH7zSLe0fFPJxOepIMDB5pb4klFmVBnYoJAGZJPrWmnKXLpuMCEI2iDyT83IOB60t4n4gFG21K7snPm7ZPbqB602K/iA3exTx3VbY2ztB8gOcf4JpHS3mZ9x5JrfV6prgQnaNg2j6cH7UTRqCZ7ZM/rVNKMDG0VzPQRP6TzVTTBVUcQByOvp/NIaG0DDHJP7cAfz7U+ZYgD5Qee5qFumNj+B2wm5lZgI6KOf89aPfuQoXHmnqMLnHuaEhKnqXbC9gO8UzprQkntAJ6COfck9qJDUzXTLiIwJ3Hv1j2FA2lm3MYUcA9u/vRWTeSzYQzA6n1Pp6UN7qooJEseOvtRJG+Dy/dCiW+Y4AHI9PSkroLEkjC45wI6Cts7yTBO3nML98HFGUzAiFHTv60V8tC+xdLJPJ2jmBjNLXyfMFYDuZn2+ppjUNuO0cZk+lANoQAPqePtR0aA8O1KhiCOOabW5tc/DyGz9aQ/D3hDX7nxGRxZcQGWAJx/dyM9K6e3oRZSbLYBEg+adnzSCMDvBxQPC2MjHyS9L4YupbzuqbehxPGc4jPet9T+HEslWUh/6gU7hiSRyJyIM10t/QgKg3ptLHcQo4ads9xMc9hQl0Xwmbax3AShYA5E7lHG08cdqNY6QXAm6d2S6XtAhUcBoESrZ27THYx71reOmYswJBCyAxIKvMqYPPX0mKeOquByWQMu2LhUkyIwWnrIwR60C3pLV21d2+Zy4HEMEAwIPaWNDroBrwiPqdNevqzkqdh2Fhyd4yYH0k96k6Lw/BEAlfcfNiJ7giYq+miVQpDbXEq0SIOdjHvMe32pbR3ybb2ysz5iyiZ4gNjECYI9aXy8E7jvYgt3coW8Tgn4c9jIMn3o9nUtbt8x5iFJggkRz36Qe1Gs6Nbt1U3TbLxjkCeRORPah+I+HFCANxFsiZyOcfcg4obsD7lsu2Na3xFIC3A/kMddwmZBjoameKBvjBUtQLcMygwCMblgZnJE0pp/EjZacbveAQQfKfaemcV5Z1j3mMAMC0EM3OMAH5jngHBrkm9jOdqrPblvcNttdoMAWxI7+Yk9c89aHqVcBkuRAIkCTBgeYRgYwfWl0e4gVk5O4QG4jlc/4fpTVnVm4QFbJO0/lBnmf+3n1AraYukyXq9azjYI2gECBmOgYj5jxk9qa8FtPfXYCBHUnHaBON01R1tu2yQtsnaCpjBK4Nt8fmA3T9Kd8DQJpUCiS+4mdvX/AAfetlKPEKGO3TOZ8Rc2GKbVHkIHysc8knOTmo5vb5Y9Z9K6j8Ufh97x+IpAcCPhBACes7gYbFcobZQ7WBUjkERVeNLjfk6cOIbV2wFUAGYBM/57Vv4cvT70IXd08ZxOcD0+1NeFiM+orJ6iAX7SgKI68Z/Wm7SAIokkk4HEyY+gwKm2NUs+kEAcx/houn1kMW/NHXgeuO1ee18jU0VrILElz9sAKP8AcfvR1AuHPy9EBxB7+9SF1jbY2j6zOP4ra7qm2hSTxx6VqaQamkW/hrbSSyznBImB+9Sm1duNxJZjgwDgelLWLG+Yz75ges1qbahyF8/qJif5o/qX0gZZLWkM3vEkA+UzMgHg0re8SuhswDGJE15esQCSVJJiBn/0KGtlx5sx69TW82zG5MG7sPmYiOAMYNCNsk4kyPf70Y3Dvm4vPWeMcCvbGuUXgxPHy+/T3o0vyYvyzu7ahQETYCgKnjYONoU8bhHGKB4hpttpit1mYnK9DPzSvSiWr6fDClSBmRt4PQ4HM0M6jYV+GWK4lYMk9TJyD1irJVRe6Canw4sR8Jy3C9wBHU+gn70sXa2R5lYI20DgsB7k8g1ub4BHzQ3mceZecdOoiZr1NXbDr8MCZg+WDn37c/elUgHRiarzqplN/RlAEcgkQNxHT3pS/wCHjykNBBIlcFZYg8HI60fXai2xhzuUduw6T+k0s96LswzWyQNvEAx+bqPSlyrzsCT3sK14ad3ldwMD4gwVwSOBxMma3ZwLiuoBIEDbw6mJXHeSa81WqssGAGQwJEnjsc8dPrS1m4oZbluLaoIZSJEHqcwCZAmRQS+EY9GavwkFmJhVUnOEI6gTyJzmldJrioLjzCWDCSxIEAEkKSi5EEnme9atde4bjvbZoUBQDgDdJbIG4g47czNLDV3GtXjt3IXPULllg4HIwvA6UPFIBtXo0Fm0t5GYujz/AFfiLG3B8kERJmJ6z0pQWgSWynwyYbIDE/KsidsQT2xWyXyxW2yKdqgks2MyQD91x6UjcskJh5VjgDgHg9TGevWKMRJrsxdayqvBIMg/mBmTMc5rfT6xEuK/lIByscjOfec/SgWbEkncdgPzT1PpzTWg8ORrirt8oBLGCYAk5jvj71zpClbH9Z4x8N5XzKDtMRtZQRgROByT/vRz4iAVAIhgCVGSrMcY/tjrGMUC/oLfw2aBsABI8wkH/P2o2g2PcOxRtENIAkk8LnmOk9vSkJwrplKe6D2teRuOxuMmAcDHWdtK+N6G1eVmcFNok3ZyBzkcNPQGqliyobzCeABBA9CW6d65n8TaoA/CBOMtnEngfajwuTao1uo7IVrUqVgcccdusUfStnrH8UKzplAwIo9q1Anp1qudeBEmn7Ry3EnOOnt3iqmltyQRnPXjAqbbcQsGeft2mntM+2CcjdwPv+1RZECtM2tp12yOv+w70Ysu4xu5MYAx/wAYrfSrggiM9egz0+tE1FsC4AsRAMxHTPPrSLDp1YvcGfICgIiAZn3IGZrfT3mSSRyIVgM/T6Ue1DP5ibaj5fUe5+avf9M1wknG04BwI6YHcRTYqw1EHf1S/DgYPHmxHrnr61p8MBCdxJkQ27nv9qy7b3ncANswByfePvSt7SgPsnETHemqzXfYXUWlYLDfmzmenOaDq7CL83mPIjBn1jmipdtKzBkA8oAzOeZ+1LXU2y4Aj1MEDpk03p6GUjtE1DwyFlUggbogODEgA/KQDXt1msbQ5VlNz5gfMsmAT396JaRWCJcJbYZUmBJhh15EE47ik109lLi/lQITLdT37e1UyvspaY1rtQoJEjdjoDM8CZ79KXuqUvLcZRA/LOQSIJ989aYuaEpZIwAMxEmWaV9h/se9LHXKV82LhIDQJDRPyx8qz05E80uTflgPfY9qEV0IEQeo6j6dqW1GqG7aBDYjgicRz/IpS5bYNuC/DIHQ5PSPbvRNcFW1vtgbWgycz9+s9KXKTaBbCaPSi1u3kFyPMeZI4j6zQ1uW1LCVEySpXkREcZkA/pXt+8zEMi7VYTDdDiRXunUGWYbnJIBnoOkH1mlt/wCpy/BrYNx7ZKNtVxt2t5iAAZg/NunMGkLfnfaCiratvDCW3SpEeaDJkkfXtTGn10MbYUkyTM8HH7x74p6239IgwZmRAkbug7iJg+tBztHJ8jnr1tbLhEG4sLe+3O7cSCxhgZlenv8ASkv+mFnus0eUrK582+SD5cAAAzEV0F7Qq7AkuotwFAiA2RicmPfFTtXpN7s1uSAfM5crK5wTwfYdq7mhE4ka8xllQQQoEYxByZwR9AeaPpt1u4u1gWnduPy+YAkntztj0rzWaFRsMlJ6rMgQAcQCSR6xVR/B7bQwJFpcN0J65jmtclQpQd6F/GiraffbYwzpCzkFRclWHpj0xS/4a1fw7+xiIuDMxkwSIJ75H1p7VaRUnbAJEQ4G6MkR2lZPpNS72gHzZEkMDOQfp+9YpKqYUrUrOi12tNm2XEOwOB8p459FH6muJ1ekk72YbmzmeD6dI4rp/D2L2wXd8FgCRPXjPzSe5qLf0W1t6DMmQRjHfpW4p8dHZJXTJ62yD2PI9RTFuwSpaMZJ6US1aL5UAkZwvBmYO3pR2tDaHmBnn3yB7GP1pkpC0gPwwe+PoKZ0t4AQcEGfX/itLcMAR9x+2KxlMzzyDjMfX060l70zaKzcSD5yRLdII/4+1b3A0LKkgEqDjMz9s1P0F4hgCZ6EE9OntVL/AFJ+GQB8x7znkH0IApLVB6NNxYM3LAKBI4z2PatdQ7W5O+GJELgAz1j2xW5U4m2GZiWB6AYB68e9S7/iyI0qoLExnIFNxqwkNzcUYfJzGOnFbjVWkRWcKZAJnJ/WuE8R/F9+3eZYQCfyrEg/Wi6TxZL3A2tyRz9vSr/6WcFyfQ94pwXIo+I+I+Y/DiO8Gf15qc91nyzT9aJcAJwDS14djRQil0T7Z9Y02tBgk4kFDjngj7HiqFhwQx2CDHlwQYBzj5fUdaUQooCwq58oMT5u5PBng9a9Fs23AuBUVjyRnHJIBobZam12J6dFXet0nYkHcNzIJ/KRyI/mjHYFSGG2GckZkhvKMcHM968t6qG2knMwxJ2ttPlB79a30+ptAD4IO8MSy/N3nH5hxkelKTAPf9VcZXAiJwX+YAg89/rWmnsC2qkgEGS3XnEjoI54re3q2bfCowkKTxtPtXgX+mqN5Aw2bvm3QcERxOaxtPbMDXXC4ZwAYIKmRj9c9/Sl7K3H8jyFYgA43LPaiIlsKqyg53HsvReJk0HW6rBKmLhhgZMCCCMnHYn3oJdXZzddm6IqHYvXuZI7tPXip9/VhyUUSSDt8skzyTHWAPatblz4+54gK+VGST8wH8ele2byreQrHm9eNwIMnqVz6UiWxbleke6HTspVmlixkoD5QvBms8X1IeQPKg4UY49sVjs2RbkmILHqsz/4qJAFA1LRdQIFc4ZRyvXnuYn7UFt6Beo0e6PQGPOC11jugwdqgYz0xWaO+WdUWWt7yGbiGbPPQTj2r25dKkMdy2wp3EZbMiSTAk/tTPgrSrlYFkmQG6wOY68feO9Ffk5LdDD6bf2OBgSTM9JyAMyTzSuoMrsO0bFwxAlsxHqf4p68qLwzB3kTtj3BMjMdK0uL5SxXAG08z3Jk4k9qCURjjZFt6VxbDoZkkFehAPUfWmVT42EkCACqmGJHU9D246CmPCbSmYYqA3zEgwD0ieOK1OmgBre34kkSp4WPNPbmuV2JUfJJ8T8O2AXPKrAmUJyxBzIB6c9BQNd4a2xrgBKYPAHOSRnirwvK43MAmwBWEQT1x/nek/jKttV5UuUkkyFM+WDhQART0/g2UIkBGCEwJ+pFPJ8MwzcEdOAfXrS+sZYKEAsvDA8x6ULwy/tYoco2RPr0ouNqxaq6HNTp9vmgEen/ADn3rex4kqgoWiREMDz39fvXvErG4D+0yR9uKE7IwhgDP3+oOR70KSb+4LoZuszLEwFyOn3/ALgaVvBGEN8x4ERJ9DWhtMu0qZE8TIPv2NYNUGJV1A9DlSfTpNNikjbOV8Z8NNz8vnBioSaR0YESCK7zxDRgnBJYde47fSpN4DqJFehi9S0uPgdD1EoqvAtY1pYQcGtLrivWAH1oBrkk3aF0pOz7G1pGcCFIHmmSFYf7z+1D1d/cqhmJ8+ZP5T07iia+1AYYCxKrOQfSjsbZGQWJyftme2allfRTXgQuatiNoaF/KeeP2rNNrLjAlgd6+VTAHJ5kYzH3r3TWsMFQsB+Yjj0NKJqWW4on5jtkfpIqeTa2Jfyyol0SZglogEDkcmRxPOf5rYeIL8ZVdxIBIG3GZHfyz/FSrzbLgIUmcNHr6elTtQ+x2YAR+YHkk8EeuJiuWRmvK0dTrdIYZliWIwRjggZntUtluM0OyKAACYmRInvyAKiDcx3h5XoCxERnicVQu+IAJuLkhsjcI4mRisbUmDzU2ODwjeCyLjaQFmIJOD6wP3pnwz8Msqm5dKhY3FCJgiSC23iDnH1p7wttqDrImqljeQStehD0UKt2elD0MHt2cLrPF2BdbeRtKghWYGYMgx/xUjwz8RCzcm4jMw7HawJ9CIOCa+km1sAUACO1cb+M9CCwuyoY4M+nFLl6dQVvYjN6NwXNMn+L+P8Ax12W0a2h+bcwJJ+1N/hnTO53boRCcFoEx26iJrmFc11P4cvIbLAqdysS54BEeX0A6EHtUs1S0Qx3ItXn3mAwLIdwPCjiYnkk4z0WlRva6F+Y7vN5iQ2MHy4itn1CIhkB3xHQAQPqTk9KXDPbUIQoB+UgwVJMyZ5FT1vYxvZtYuLbuMHBjcJ2gxIHY55inbpVVBDDcwjoRE4PaelS9DdLXbgaWLf+PuZ7YrdSEdkA/psYDdp5n0rGvgBSroLqrJW6r7tzbipDCRkYJPyz9ameKWCGJBld43MuMRGBx0qtqiVtGCAgIb4ZE4BHJjGCY+lD1l1XWFlWOVlYG7p/I9aNaNaRzuothWDDzDByRmcH7UjfG1iJGDiKd1dvbIYHnngjiRSGt022D0yftT4EnkfN1XAcYIwxH+dK1e4UaG8/Y8EH+ZpfS3Al2Y8h5HvxVO+V4YFex+YfU9K56/Q3vZKbWbuPKQeOPtXp1hPlcY7iJnvTGq8PDZXaQOdvakrvhpVibePeKOPEzYza1LMCoJDjjcB8vv8Aao+qtuohsjv0+9GGogiQB+on2o926nw9pEMM8+U/fg06K4hp32SfhzQ7aczTjWYYT2pa9iT/AJinp2HF+D6z4TfKoGA/+OBOW5/5raQ91ipAYCST+acEEU14naMSseUiQeon9KRvagxsYQ26V24mfyz7feo260Uy1oNDIxM/0yJO2Znoc0B7luI53fmb/wCvT0re/ptskbj3B79/SvGUxsI8qiTtg/N1oGxTJ1zXSWVjHRT+/wBaCwZrawwIEjOMTAJ/St9SysAAAIwDifc+tBGuA8j8ZCng/Wpu7QhtdMTs2VW/5z5TjHUjjpVNRLAAALEwOgk5HrUzXrMHjt6Ec0/GVgEz8zERHpWN2rBhrQ7f1rjAUsD0Xmi6XxB0A2lgOx/ak7VxQWacrjHrz71ja5XIAiTJjr646VTizSfbKo5Zd2Xh40jHnzdjNfPvxT4qbmpYHGzEVY1l4AEr059KhfiK58QJfWIPlbuCO9WKbmqY7LmllxuL7B+GqbjqgiWMDj+a7DTadrCI8ttYBiuApPvOYEHiuA8P1TIyuphlIYHsRxX0DS6w6gAqolrRhQ3ykmGOcAHMDpNS5oV0RQXgNrS0KgZSD0RRIiDORJ5mfWlNTqbgdQ6q7JLHvnA3R146CjqqG5ABYgMNoImZWDuPT/avEDw9weQhwhAI2xjGecftSKDkrJmm1RFyBDeXG4EYkk8dKe1RD2mkFWOYjk4AAPYZNCawVviYYBDEkYGMyKo3vJDMPMoDIqjtMk1j7AinTF9NedrTLt807XJnpgRnOKWfVL8OIhsW2MYB3SGHXjNbLYW2wY7mRx5iJw0EgD370tf1wBuQGDMZWc8QDxiZ70bQf4Ypdt5kncT1OZ6zStzJO54Ee+f4or3hvO9jB6wcHvHrxQYQkifK3BE8j36TWxVOyZioWOcggf8AP3qpY1VsWh8RoJMAwSMfTFJWwc24mSdvcH/bFC/08qV6/wD6HB9Jo2lLsKGmWH0Icb0hl6xzn9RSV+06jBLIDkNyK5kapkeVJVgemM10Wk8cZhGoWQPzLhvqODTJYZR2hrihfUaRGnBXt6/br6Ui5ZMFeRwRVnWtZZQyncOB0Yn1xEUkfEGVQoVcGZMk/rWwbF1QjcANJalCwIHaq/i91XC3FEE4YdAfT/OlRjczT8d9hwtOz63Y8T39PetNbdFs5UFWyCehHT2P6VRHh6gSBBrVwCIYAipJY5xvkyxxa0R9JqGKuB5lBBknOelY+pUwFUgcE5x7mkPG9eLLKEG3EDt9R1oL+KEiB1M/eku6J99D99lKhQFhZzPPrU/W6EbY6zMz6VpptWASCsscQeIPaia3w+7+W2f/AB9qGmBJNroTlQQjsdoOG/aaoLeGRPrz9Kk6vTsfmw0djQrGu+F82ZHPUelbLHyWuxKtaLWkG5cnaJOAOaLauDccZMCYzzjikrN4BBnnPHQ0K5qhB2knOJ/T7UtJ2Muih+INAttfiXbi2jBlZEn6DvXzi94jduMbdmdrMKuazwS5fuFrlwlQBJPJ9Kp6bwNBZG1QD36+9etCUMavtl0VGP3KJz66C5afY+SDmK+g2LYNy0gldwgMp+ZSDAx0OPriuV8SMsG6kZ96rfh26royOfMo8hJjkjrPzAwBHQ+lIzPnsRNVMsW7xS6HCEqJQwBB/wC3sMc85NGNs7C5AIMyp9oPoCI/T1o12Sq+crtYBkUThSAzEjkdZ96X8ZIVGw3UkSYHRW9cZqevJvGiMvlCEg5YTIgQ045qpp7jIx3SydTOQcgLPag69SEKszEgDbjiPp05or291vzklI3e5P70PHYpKmb6lWNk7pBTaFj5ekRHWO9SfELri9EFQ6GOpBBEz9xT0Nc05befIsADmV7gcmakeL6r4l3T+YDzOLnmGBCDIBkDHWnQjyYTVntywxUEjcAD5hnrmT+lLaeyCkZ3zweo5ke1UhYJtRnad21QcY6j7UK9YJCusgkAgznFBsS4E3aTcxOFJ/iaOXn/ALiY9Sf/AHRbLwXcjGFIHY9QfTmK8ayN6wwywIPUg/tGK1qzKJPiXgjXHZ7eWBlliD/3D3qdvdT5pB4zXXW7zW7hbsYb1HX0kU34joEcBtoM9T1BqiOV1Ut0P7WzkNMd3p60ZLe5gBmTFUdV4cEYAYHQ9D6Ups2tuTEER3mh5JinFdIY8Q8JUo205QSNuQw9exFcrqjFd5fuiUcEAkCRwDPIJiK5LxzT/DuNtEgsdsZEc0/BLex0VTPtVk8UO8gk1lZRzXZeyF+IvCLbozEZXjNcb4VcO916CsrK899SRDk9xb04/qWz612OnMK5gTtrKyjwe1jsRyupulpLZil/EdKnw52gVlZS0JmlxIdi+QGE8cVstyI4rKyiaRIyhYuErmqFk+SsrKbn1gVHsy/wr9HP+JHP1oOnaIIwf2rKysftRN6he39H0XwG+btrc4BJtXQcRO0xOOpkz3qS+oL6Qk8yoJ6kSBn6Yr2soWbk9q/QS8Ntt4EZ9+Rnml/D2LIgJMEwRP8AbMfasrKF9onfuRrprQHx/S5AM5gwSPauP8RP/wDfdHANxhHpmsrKpx9v9B19p0XhLkWismARHpIM0e0v9NW6i4B9CeKysqdbYC6QO3aG66Og24+9TbnlyMQyke+KysrQChcYsisfzEz2niYHBp3QL/ROT5WIH6n61lZQrsNdgfEVBRMcmoAPmA5rKyjl2c+ympmy05jj7Vyvioi+46Sf1rKyqMJp/9k="/>
          <p:cNvSpPr>
            <a:spLocks noChangeAspect="1" noChangeArrowheads="1"/>
          </p:cNvSpPr>
          <p:nvPr/>
        </p:nvSpPr>
        <p:spPr bwMode="auto">
          <a:xfrm>
            <a:off x="4381500" y="-8223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4036" name="AutoShape 6" descr="data:image/jpeg;base64,/9j/4AAQSkZJRgABAQAAAQABAAD/2wCEAAkGBhMSEBUUExQWFRQWFxwaGBgYFxgYGhsaGR8ZHBsYHxwXHCYeFxsjHBwYHy8gIycpLCwsGh4xNTAqNSYsLCkBCQoKDgwOGg8PGiklHyQsLCwqLCwpLCwqLCwsLCwpKSksKSwsLCwpLCwpLCksKSksLCksKSwpLCwsKSwsLCksKf/AABEIALQA8AMBIgACEQEDEQH/xAAbAAADAAMBAQAAAAAAAAAAAAADBAUAAgYBB//EADkQAAIBAwMCBAQFAwMEAwEAAAECEQADIQQSMUFRBSJhcRMygZEGQqGxwSNS8BTR8RVyguFDYsIk/8QAGQEAAwEBAQAAAAAAAAAAAAAAAgMEAQAF/8QAKREAAgICAgEDBAEFAAAAAAAAAAECEQMhEjFBBDJREyJhcUIUIzNSkf/aAAwDAQACEQMRAD8A+Za2zLCnLFod68NqWmi2RXjSlqjxb0kM6e0Kx9EWjpR9OmaoWbUVHLI4vQLkZ4bYAkdq98asSmOlFRdrgjrzTcBsd6nVufJGJWIeF+JWysSAexprxLXfCtlgCx6RSPiH4cVjjDdxRdEHVdtzIpkoxi+S/wCDlSOGJO8u3zM0x71S03h4N5WXAMT29vSm/GfBdmoWMhswKZS04ISNhPFen9ZSpp9nqenarbOu8E0wFsozMoJZyOgKhAAB6gk/aiWo+HbvXBKAm2VHMDE+2AYrXwTQO1pQXG8q4Mz8gPM+4Ao9sBtOijHkYZ4LAzEf3HmoJ7lbIfUO8jPdbeRidiA7RjYJEHMjaOeaX8Mdgm11yk4PMcjHPBodrXGyfhqSU+ZD1M9D9KEFKakq0ndyMnPTjntQOV7JuXkesBHFxs7lJZc/2g4xzTOmRUt2WST5pJiAd0grH1Bn0ry0MJbYQeWAEY5MHgAzWt3cB5CsW3+Qf2z69M1i+3YxaG3tw4IyBxB/uz9KWu2ALlptxMyo6BRBNPSRv9H57gcH7UndA3W+TmY6GOv60+9Bvo8uafct0iACRHU4ET9a+U/iDwJ31V3bmGP1r6fqdZ51iQYP3HA9YqLbtW2ul5g7yCD3o16h4toPHla0jjtJ4C35Rnt2rotHaY2tjZdcweSBRfxHZ2XUKCD1PelBq7jt8ReRinKTzR5Hpr+5GydqNcS4dsEECPSmPELe8g2+TyKj+N3PKR1LDim7V+U3q0MFo5Y1GmdLjFqypotFdGX2jseD/wC6X1ms+ExhskRXPnxG7deNxgevNUtB4SLlzMwM5o8kUvcdKSSbfQfTXSqhXn3jvRfho2BM+1WTphgEfL+tAu2xMxH71FJ27PHyzjOVpEI6U746d6OPBlYkGcZBHWq72lAGJMSfoaWS5DTzP6TxRRmxS10c/opOaetpT9nwUKonk0pdxIHIrHkU3o5vY3phVK2YFRtJJycUr+INdcQALweaT9JznxTBiuUqOgF0M0jgYppTgVL8DJNpfpVNhiga4ugkqNv9XOOtHsgMu0j61P1SRBFDfXbRNBK5aDXYT/pzLcVmPXyzQ/H9RcNxVUCVPNTfHfxZv2Lb+YU34WGuGXJJMf5NU4sE01KZ6GDG1s6jRX9gssQ20pskTO5iGLAdg0r+tbaewqXmF1Cqkykkghhzx6dKoDKhbUZtjlog28GfTFL6zSm9BkXFY/0+QdzAtkN7HrzSZPZFkW20xPSrbwGWWZWNsyY25AHYHkz7UOwro9sswCht2/qo+UbmjJM8VpqnfYgcTcUgW4gjymYPTdkUbxbdc+Ijg7xDeWYgYmPeMUNk1+SxdY7ZOYwMZYGAw70lp7gFxxbQ5XP5jkd/pWvh90fBViZaBK49oFb+HthnQQd3GSCAQIx2rG2Nb5UMabWEOVOCAsdQQQOtDu2fOdsmB9pyfahW9NLOQCLm4ESYGMgQT+la6a9IYzlm7duv2pkZfIV32K3mcXJHl+GOSZyxmQOuK5u87XLidg7QTjM8k9+KuM9t2vbmO0bQIABPI7c1AULNwjd/TY7RiAO7UcfJPycXaPfxD4gTcEkELif0mpR1Ny3JteaeRyPtRWsG7KcZwa9tXHsKwVQWHU1XD7Ukj38WTlBNETxq04gt8xFE8BgqVOd3M1Q/6Mbv5pYjrVfw7wMWtu0bj1PMH0jmmTypQ4t7AzZVBfd2QdZpUsnyqQO/rVn8M64PuEZHX0qlf0ZctaKy0cfz6UPTfhd0Ci3dRbkmQQxHoAwENNI+rGUab2T/AF45cbjLQ5cilbl7zTzR20l2QCEn0cN9cdK31fhYGfiLHYiDPb0qeSPPaZK1GoX2xmkGBMAdenoKp63Q7VgyScmIj70o+huAbmBA46fTjiiiKdj3iGogP6CBUrw9/KC2TVu5ohvg8HE0W34QvHUcY5pEZqMaG8bJ2s1AKAgdaU8T0W9AetUPhAsQBWam5sAJroy4tcTKFvC723ynoKs22ByMipHwAx7TTPhfgV1b4AY/CbknpR6k3ujYq/JQaxOOe1StdpmTDCJ719D02jRI2fVuprnPxho2ZFZVJG4ya3ilsZxo43w/wtGJO2TNdB4loGsLbdBKmJH1B/iiaTw7YARjgmrl24HtdOPegl6mpWUf1DVI30dsi5aLTtht5UCA10bgDPPzCtNTaG4qC4UPvdivyR1HbMAjnJrfTMfiX7ZJOUcKBJMjb1nAxRrN57toKqgBW2vtIg/3ckSSD96F0+ibT6EPFtLKEY2m4QGBiGbbAzwPWtGuujBGIN0rsLEmAvPPQ7hBJ71q67R8JwfhEEgyRE5BOMg4PpRdYhuhN2wb0BMz+XB6c9YpfIW99C/hd1gj2/zltsdt/H7GrN7R2xgMVXtB7enSaneFC2t7ZJgoCHPJIOMfWImmvEdSEGQHYqQBkRnHeT/tXOqNgqiT9JqYtsN6hmJkGZmcRzPFH1Vv+mQuSpIBPJg9T7TW2mX4dlZKc+YsJILTPQzBHeoPxy4kXGhpwZgETkEkkzHtmij+QbSVMaYFbJAPzHc7dhyAPpXJXLnl5MFpjv61d8Y1M2zBgSNo7yOfoP3qYmkUSD04B5+tUYnSti21YK7rWuBbNpSPNJY+3OKrjwo27W13lmwIx+81mjBIjjGT3PoOmMVQs297ESCAZ3HnHQDpmsnlfUSiOaSilE18K8NW2ueEIjuxgHcfScAdhVd7CcsJZoJEnHpAPEUG3aCISSS0YB71Q0UKp2gTiX7f7mlcnJ7Ott7A21KklU2hhGIB2g5Nb+KW7aqFtyzttJEgjbHE8g9YNe3dYGO1DgDLdW/zvihvaCAEyJwe9bFrwa2uj22hxKgSwEryPyjnoJNa3wlpzbQbyBExnp14oKkuZJ2pmFz0ry3ZhWYkKIkSY5/cmji/g6/CNBobuz4gVdsk5IzJjj70lfgKyMAG6nnngD9SSe1O3vF7rAbBCrCz7YBjriktRZlvMSxHQ8nv7UV/ALaXQm3iQ2bWUlhkGvG8VJC9+KL4RsJYNk0zc8IQyy8g4qVuKdNHbOVveIG3dM96W8S/ESspSDJ6zxV/xXwhDLNzXLarwz4hgCIPNX4HinTfg2FX9xQ/6yiWBJlxxXRfh/8AEhcoIIBHJ9aheFfhWQZRnOAABNVtJpvhDaRtMxB6UGX6f8ezXxS0fQtPwOtKai1uAHSfpQdL4wlvZadl3TBYEEcTnt2rNR4taWQXU5JhSDj6Gk9h8l8g72kXcTSotBZ2gnEfeqDeIacqYOxo4cbT+taaTU9F84YxAGQfc4qeeMBpfJOueJEXrLXFMfniQSo8pB/Rq9uXDZaVPl3QyJHyj8wJ5JBkHjJHNMX9GGNzbJhJIYHkEGMdCARn0pS1dYE/D2xAYMi5RB6mDgwNvea1daAla8jep1FplQSxsh1VhPCiIM8jBII7YpTxDTvuulSNozsJypYkjZ2HTtStv4bchhE/EM/MIO2BwJ+vBr19eGUsPK8ANJkFcAxPqN0dK7YtyvsFo9WFvJAMZDAiTJAme+RP1q9p9MzEXTAgSFGDjrJETH5a5nxC4wYRgWzukdYiWzVe5rA8kMFBUbjJg91EH71stJM7HJU7FfH7zSLe0fFPJxOepIMDB5pb4klFmVBnYoJAGZJPrWmnKXLpuMCEI2iDyT83IOB60t4n4gFG21K7snPm7ZPbqB602K/iA3exTx3VbY2ztB8gOcf4JpHS3mZ9x5JrfV6prgQnaNg2j6cH7UTRqCZ7ZM/rVNKMDG0VzPQRP6TzVTTBVUcQByOvp/NIaG0DDHJP7cAfz7U+ZYgD5Qee5qFumNj+B2wm5lZgI6KOf89aPfuQoXHmnqMLnHuaEhKnqXbC9gO8UzprQkntAJ6COfck9qJDUzXTLiIwJ3Hv1j2FA2lm3MYUcA9u/vRWTeSzYQzA6n1Pp6UN7qooJEseOvtRJG+Dy/dCiW+Y4AHI9PSkroLEkjC45wI6Cts7yTBO3nML98HFGUzAiFHTv60V8tC+xdLJPJ2jmBjNLXyfMFYDuZn2+ppjUNuO0cZk+lANoQAPqePtR0aA8O1KhiCOOabW5tc/DyGz9aQ/D3hDX7nxGRxZcQGWAJx/dyM9K6e3oRZSbLYBEg+adnzSCMDvBxQPC2MjHyS9L4YupbzuqbehxPGc4jPet9T+HEslWUh/6gU7hiSRyJyIM10t/QgKg3ptLHcQo4ads9xMc9hQl0Xwmbax3AShYA5E7lHG08cdqNY6QXAm6d2S6XtAhUcBoESrZ27THYx71reOmYswJBCyAxIKvMqYPPX0mKeOquByWQMu2LhUkyIwWnrIwR60C3pLV21d2+Zy4HEMEAwIPaWNDroBrwiPqdNevqzkqdh2Fhyd4yYH0k96k6Lw/BEAlfcfNiJ7giYq+miVQpDbXEq0SIOdjHvMe32pbR3ybb2ysz5iyiZ4gNjECYI9aXy8E7jvYgt3coW8Tgn4c9jIMn3o9nUtbt8x5iFJggkRz36Qe1Gs6Nbt1U3TbLxjkCeRORPah+I+HFCANxFsiZyOcfcg4obsD7lsu2Na3xFIC3A/kMddwmZBjoameKBvjBUtQLcMygwCMblgZnJE0pp/EjZacbveAQQfKfaemcV5Z1j3mMAMC0EM3OMAH5jngHBrkm9jOdqrPblvcNttdoMAWxI7+Yk9c89aHqVcBkuRAIkCTBgeYRgYwfWl0e4gVk5O4QG4jlc/4fpTVnVm4QFbJO0/lBnmf+3n1AraYukyXq9azjYI2gECBmOgYj5jxk9qa8FtPfXYCBHUnHaBON01R1tu2yQtsnaCpjBK4Nt8fmA3T9Kd8DQJpUCiS+4mdvX/AAfetlKPEKGO3TOZ8Rc2GKbVHkIHysc8knOTmo5vb5Y9Z9K6j8Ufh97x+IpAcCPhBACes7gYbFcobZQ7WBUjkERVeNLjfk6cOIbV2wFUAGYBM/57Vv4cvT70IXd08ZxOcD0+1NeFiM+orJ6iAX7SgKI68Z/Wm7SAIokkk4HEyY+gwKm2NUs+kEAcx/houn1kMW/NHXgeuO1ee18jU0VrILElz9sAKP8AcfvR1AuHPy9EBxB7+9SF1jbY2j6zOP4ra7qm2hSTxx6VqaQamkW/hrbSSyznBImB+9Sm1duNxJZjgwDgelLWLG+Yz75ges1qbahyF8/qJif5o/qX0gZZLWkM3vEkA+UzMgHg0re8SuhswDGJE15esQCSVJJiBn/0KGtlx5sx69TW82zG5MG7sPmYiOAMYNCNsk4kyPf70Y3Dvm4vPWeMcCvbGuUXgxPHy+/T3o0vyYvyzu7ahQETYCgKnjYONoU8bhHGKB4hpttpit1mYnK9DPzSvSiWr6fDClSBmRt4PQ4HM0M6jYV+GWK4lYMk9TJyD1irJVRe6Canw4sR8Jy3C9wBHU+gn70sXa2R5lYI20DgsB7k8g1ub4BHzQ3mceZecdOoiZr1NXbDr8MCZg+WDn37c/elUgHRiarzqplN/RlAEcgkQNxHT3pS/wCHjykNBBIlcFZYg8HI60fXai2xhzuUduw6T+k0s96LswzWyQNvEAx+bqPSlyrzsCT3sK14ad3ldwMD4gwVwSOBxMma3ZwLiuoBIEDbw6mJXHeSa81WqssGAGQwJEnjsc8dPrS1m4oZbluLaoIZSJEHqcwCZAmRQS+EY9GavwkFmJhVUnOEI6gTyJzmldJrioLjzCWDCSxIEAEkKSi5EEnme9atde4bjvbZoUBQDgDdJbIG4g47czNLDV3GtXjt3IXPULllg4HIwvA6UPFIBtXo0Fm0t5GYujz/AFfiLG3B8kERJmJ6z0pQWgSWynwyYbIDE/KsidsQT2xWyXyxW2yKdqgks2MyQD91x6UjcskJh5VjgDgHg9TGevWKMRJrsxdayqvBIMg/mBmTMc5rfT6xEuK/lIByscjOfec/SgWbEkncdgPzT1PpzTWg8ORrirt8oBLGCYAk5jvj71zpClbH9Z4x8N5XzKDtMRtZQRgROByT/vRz4iAVAIhgCVGSrMcY/tjrGMUC/oLfw2aBsABI8wkH/P2o2g2PcOxRtENIAkk8LnmOk9vSkJwrplKe6D2teRuOxuMmAcDHWdtK+N6G1eVmcFNok3ZyBzkcNPQGqliyobzCeABBA9CW6d65n8TaoA/CBOMtnEngfajwuTao1uo7IVrUqVgcccdusUfStnrH8UKzplAwIo9q1Anp1qudeBEmn7Ry3EnOOnt3iqmltyQRnPXjAqbbcQsGeft2mntM+2CcjdwPv+1RZECtM2tp12yOv+w70Ysu4xu5MYAx/wAYrfSrggiM9egz0+tE1FsC4AsRAMxHTPPrSLDp1YvcGfICgIiAZn3IGZrfT3mSSRyIVgM/T6Ue1DP5ibaj5fUe5+avf9M1wknG04BwI6YHcRTYqw1EHf1S/DgYPHmxHrnr61p8MBCdxJkQ27nv9qy7b3ncANswByfePvSt7SgPsnETHemqzXfYXUWlYLDfmzmenOaDq7CL83mPIjBn1jmipdtKzBkA8oAzOeZ+1LXU2y4Aj1MEDpk03p6GUjtE1DwyFlUggbogODEgA/KQDXt1msbQ5VlNz5gfMsmAT396JaRWCJcJbYZUmBJhh15EE47ik109lLi/lQITLdT37e1UyvspaY1rtQoJEjdjoDM8CZ79KXuqUvLcZRA/LOQSIJ989aYuaEpZIwAMxEmWaV9h/se9LHXKV82LhIDQJDRPyx8qz05E80uTflgPfY9qEV0IEQeo6j6dqW1GqG7aBDYjgicRz/IpS5bYNuC/DIHQ5PSPbvRNcFW1vtgbWgycz9+s9KXKTaBbCaPSi1u3kFyPMeZI4j6zQ1uW1LCVEySpXkREcZkA/pXt+8zEMi7VYTDdDiRXunUGWYbnJIBnoOkH1mlt/wCpy/BrYNx7ZKNtVxt2t5iAAZg/NunMGkLfnfaCiratvDCW3SpEeaDJkkfXtTGn10MbYUkyTM8HH7x74p6239IgwZmRAkbug7iJg+tBztHJ8jnr1tbLhEG4sLe+3O7cSCxhgZlenv8ASkv+mFnus0eUrK582+SD5cAAAzEV0F7Qq7AkuotwFAiA2RicmPfFTtXpN7s1uSAfM5crK5wTwfYdq7mhE4ka8xllQQQoEYxByZwR9AeaPpt1u4u1gWnduPy+YAkntztj0rzWaFRsMlJ6rMgQAcQCSR6xVR/B7bQwJFpcN0J65jmtclQpQd6F/GiraffbYwzpCzkFRclWHpj0xS/4a1fw7+xiIuDMxkwSIJ75H1p7VaRUnbAJEQ4G6MkR2lZPpNS72gHzZEkMDOQfp+9YpKqYUrUrOi12tNm2XEOwOB8p459FH6muJ1ekk72YbmzmeD6dI4rp/D2L2wXd8FgCRPXjPzSe5qLf0W1t6DMmQRjHfpW4p8dHZJXTJ62yD2PI9RTFuwSpaMZJ6US1aL5UAkZwvBmYO3pR2tDaHmBnn3yB7GP1pkpC0gPwwe+PoKZ0t4AQcEGfX/itLcMAR9x+2KxlMzzyDjMfX060l70zaKzcSD5yRLdII/4+1b3A0LKkgEqDjMz9s1P0F4hgCZ6EE9OntVL/AFJ+GQB8x7znkH0IApLVB6NNxYM3LAKBI4z2PatdQ7W5O+GJELgAz1j2xW5U4m2GZiWB6AYB68e9S7/iyI0qoLExnIFNxqwkNzcUYfJzGOnFbjVWkRWcKZAJnJ/WuE8R/F9+3eZYQCfyrEg/Wi6TxZL3A2tyRz9vSr/6WcFyfQ94pwXIo+I+I+Y/DiO8Gf15qc91nyzT9aJcAJwDS14djRQil0T7Z9Y02tBgk4kFDjngj7HiqFhwQx2CDHlwQYBzj5fUdaUQooCwq58oMT5u5PBng9a9Fs23AuBUVjyRnHJIBobZam12J6dFXet0nYkHcNzIJ/KRyI/mjHYFSGG2GckZkhvKMcHM968t6qG2knMwxJ2ttPlB79a30+ptAD4IO8MSy/N3nH5hxkelKTAPf9VcZXAiJwX+YAg89/rWmnsC2qkgEGS3XnEjoI54re3q2bfCowkKTxtPtXgX+mqN5Aw2bvm3QcERxOaxtPbMDXXC4ZwAYIKmRj9c9/Sl7K3H8jyFYgA43LPaiIlsKqyg53HsvReJk0HW6rBKmLhhgZMCCCMnHYn3oJdXZzddm6IqHYvXuZI7tPXip9/VhyUUSSDt8skzyTHWAPatblz4+54gK+VGST8wH8ele2byreQrHm9eNwIMnqVz6UiWxbleke6HTspVmlixkoD5QvBms8X1IeQPKg4UY49sVjs2RbkmILHqsz/4qJAFA1LRdQIFc4ZRyvXnuYn7UFt6Beo0e6PQGPOC11jugwdqgYz0xWaO+WdUWWt7yGbiGbPPQTj2r25dKkMdy2wp3EZbMiSTAk/tTPgrSrlYFkmQG6wOY68feO9Ffk5LdDD6bf2OBgSTM9JyAMyTzSuoMrsO0bFwxAlsxHqf4p68qLwzB3kTtj3BMjMdK0uL5SxXAG08z3Jk4k9qCURjjZFt6VxbDoZkkFehAPUfWmVT42EkCACqmGJHU9D246CmPCbSmYYqA3zEgwD0ieOK1OmgBre34kkSp4WPNPbmuV2JUfJJ8T8O2AXPKrAmUJyxBzIB6c9BQNd4a2xrgBKYPAHOSRnirwvK43MAmwBWEQT1x/nek/jKttV5UuUkkyFM+WDhQART0/g2UIkBGCEwJ+pFPJ8MwzcEdOAfXrS+sZYKEAsvDA8x6ULwy/tYoco2RPr0ouNqxaq6HNTp9vmgEen/ADn3rex4kqgoWiREMDz39fvXvErG4D+0yR9uKE7IwhgDP3+oOR70KSb+4LoZuszLEwFyOn3/ALgaVvBGEN8x4ERJ9DWhtMu0qZE8TIPv2NYNUGJV1A9DlSfTpNNikjbOV8Z8NNz8vnBioSaR0YESCK7zxDRgnBJYde47fSpN4DqJFehi9S0uPgdD1EoqvAtY1pYQcGtLrivWAH1oBrkk3aF0pOz7G1pGcCFIHmmSFYf7z+1D1d/cqhmJ8+ZP5T07iia+1AYYCxKrOQfSjsbZGQWJyftme2allfRTXgQuatiNoaF/KeeP2rNNrLjAlgd6+VTAHJ5kYzH3r3TWsMFQsB+Yjj0NKJqWW4on5jtkfpIqeTa2Jfyyol0SZglogEDkcmRxPOf5rYeIL8ZVdxIBIG3GZHfyz/FSrzbLgIUmcNHr6elTtQ+x2YAR+YHkk8EeuJiuWRmvK0dTrdIYZliWIwRjggZntUtluM0OyKAACYmRInvyAKiDcx3h5XoCxERnicVQu+IAJuLkhsjcI4mRisbUmDzU2ODwjeCyLjaQFmIJOD6wP3pnwz8Msqm5dKhY3FCJgiSC23iDnH1p7wttqDrImqljeQStehD0UKt2elD0MHt2cLrPF2BdbeRtKghWYGYMgx/xUjwz8RCzcm4jMw7HawJ9CIOCa+km1sAUACO1cb+M9CCwuyoY4M+nFLl6dQVvYjN6NwXNMn+L+P8Ax12W0a2h+bcwJJ+1N/hnTO53boRCcFoEx26iJrmFc11P4cvIbLAqdysS54BEeX0A6EHtUs1S0Qx3ItXn3mAwLIdwPCjiYnkk4z0WlRva6F+Y7vN5iQ2MHy4itn1CIhkB3xHQAQPqTk9KXDPbUIQoB+UgwVJMyZ5FT1vYxvZtYuLbuMHBjcJ2gxIHY55inbpVVBDDcwjoRE4PaelS9DdLXbgaWLf+PuZ7YrdSEdkA/psYDdp5n0rGvgBSroLqrJW6r7tzbipDCRkYJPyz9ameKWCGJBld43MuMRGBx0qtqiVtGCAgIb4ZE4BHJjGCY+lD1l1XWFlWOVlYG7p/I9aNaNaRzuothWDDzDByRmcH7UjfG1iJGDiKd1dvbIYHnngjiRSGt022D0yftT4EnkfN1XAcYIwxH+dK1e4UaG8/Y8EH+ZpfS3Al2Y8h5HvxVO+V4YFex+YfU9K56/Q3vZKbWbuPKQeOPtXp1hPlcY7iJnvTGq8PDZXaQOdvakrvhpVibePeKOPEzYza1LMCoJDjjcB8vv8Aao+qtuohsjv0+9GGogiQB+on2o926nw9pEMM8+U/fg06K4hp32SfhzQ7aczTjWYYT2pa9iT/AJinp2HF+D6z4TfKoGA/+OBOW5/5raQ91ipAYCST+acEEU14naMSseUiQeon9KRvagxsYQ26V24mfyz7feo260Uy1oNDIxM/0yJO2Znoc0B7luI53fmb/wCvT0re/ptskbj3B79/SvGUxsI8qiTtg/N1oGxTJ1zXSWVjHRT+/wBaCwZrawwIEjOMTAJ/St9SysAAAIwDifc+tBGuA8j8ZCng/Wpu7QhtdMTs2VW/5z5TjHUjjpVNRLAAALEwOgk5HrUzXrMHjt6Ec0/GVgEz8zERHpWN2rBhrQ7f1rjAUsD0Xmi6XxB0A2lgOx/ak7VxQWacrjHrz71ja5XIAiTJjr646VTizSfbKo5Zd2Xh40jHnzdjNfPvxT4qbmpYHGzEVY1l4AEr059KhfiK58QJfWIPlbuCO9WKbmqY7LmllxuL7B+GqbjqgiWMDj+a7DTadrCI8ttYBiuApPvOYEHiuA8P1TIyuphlIYHsRxX0DS6w6gAqolrRhQ3ykmGOcAHMDpNS5oV0RQXgNrS0KgZSD0RRIiDORJ5mfWlNTqbgdQ6q7JLHvnA3R146CjqqG5ABYgMNoImZWDuPT/avEDw9weQhwhAI2xjGecftSKDkrJmm1RFyBDeXG4EYkk8dKe1RD2mkFWOYjk4AAPYZNCawVviYYBDEkYGMyKo3vJDMPMoDIqjtMk1j7AinTF9NedrTLt807XJnpgRnOKWfVL8OIhsW2MYB3SGHXjNbLYW2wY7mRx5iJw0EgD370tf1wBuQGDMZWc8QDxiZ70bQf4Ypdt5kncT1OZ6zStzJO54Ee+f4or3hvO9jB6wcHvHrxQYQkifK3BE8j36TWxVOyZioWOcggf8AP3qpY1VsWh8RoJMAwSMfTFJWwc24mSdvcH/bFC/08qV6/wD6HB9Jo2lLsKGmWH0Icb0hl6xzn9RSV+06jBLIDkNyK5kapkeVJVgemM10Wk8cZhGoWQPzLhvqODTJYZR2hrihfUaRGnBXt6/br6Ui5ZMFeRwRVnWtZZQyncOB0Yn1xEUkfEGVQoVcGZMk/rWwbF1QjcANJalCwIHaq/i91XC3FEE4YdAfT/OlRjczT8d9hwtOz63Y8T39PetNbdFs5UFWyCehHT2P6VRHh6gSBBrVwCIYAipJY5xvkyxxa0R9JqGKuB5lBBknOelY+pUwFUgcE5x7mkPG9eLLKEG3EDt9R1oL+KEiB1M/eku6J99D99lKhQFhZzPPrU/W6EbY6zMz6VpptWASCsscQeIPaia3w+7+W2f/AB9qGmBJNroTlQQjsdoOG/aaoLeGRPrz9Kk6vTsfmw0djQrGu+F82ZHPUelbLHyWuxKtaLWkG5cnaJOAOaLauDccZMCYzzjikrN4BBnnPHQ0K5qhB2knOJ/T7UtJ2Muih+INAttfiXbi2jBlZEn6DvXzi94jduMbdmdrMKuazwS5fuFrlwlQBJPJ9Kp6bwNBZG1QD36+9etCUMavtl0VGP3KJz66C5afY+SDmK+g2LYNy0gldwgMp+ZSDAx0OPriuV8SMsG6kZ96rfh26royOfMo8hJjkjrPzAwBHQ+lIzPnsRNVMsW7xS6HCEqJQwBB/wC3sMc85NGNs7C5AIMyp9oPoCI/T1o12Sq+crtYBkUThSAzEjkdZ96X8ZIVGw3UkSYHRW9cZqevJvGiMvlCEg5YTIgQ045qpp7jIx3SydTOQcgLPag69SEKszEgDbjiPp05or291vzklI3e5P70PHYpKmb6lWNk7pBTaFj5ekRHWO9SfELri9EFQ6GOpBBEz9xT0Nc05befIsADmV7gcmakeL6r4l3T+YDzOLnmGBCDIBkDHWnQjyYTVntywxUEjcAD5hnrmT+lLaeyCkZ3zweo5ke1UhYJtRnad21QcY6j7UK9YJCusgkAgznFBsS4E3aTcxOFJ/iaOXn/ALiY9Sf/AHRbLwXcjGFIHY9QfTmK8ayN6wwywIPUg/tGK1qzKJPiXgjXHZ7eWBlliD/3D3qdvdT5pB4zXXW7zW7hbsYb1HX0kU34joEcBtoM9T1BqiOV1Ut0P7WzkNMd3p60ZLe5gBmTFUdV4cEYAYHQ9D6Ups2tuTEER3mh5JinFdIY8Q8JUo205QSNuQw9exFcrqjFd5fuiUcEAkCRwDPIJiK5LxzT/DuNtEgsdsZEc0/BLex0VTPtVk8UO8gk1lZRzXZeyF+IvCLbozEZXjNcb4VcO916CsrK899SRDk9xb04/qWz612OnMK5gTtrKyjwe1jsRyupulpLZil/EdKnw52gVlZS0JmlxIdi+QGE8cVstyI4rKyiaRIyhYuErmqFk+SsrKbn1gVHsy/wr9HP+JHP1oOnaIIwf2rKysftRN6he39H0XwG+btrc4BJtXQcRO0xOOpkz3qS+oL6Qk8yoJ6kSBn6Yr2soWbk9q/QS8Ntt4EZ9+Rnml/D2LIgJMEwRP8AbMfasrKF9onfuRrprQHx/S5AM5gwSPauP8RP/wDfdHANxhHpmsrKpx9v9B19p0XhLkWismARHpIM0e0v9NW6i4B9CeKysqdbYC6QO3aG66Og24+9TbnlyMQyke+KysrQChcYsisfzEz2niYHBp3QL/ROT5WIH6n61lZQrsNdgfEVBRMcmoAPmA5rKyjl2c+ympmy05jj7Vyvioi+46Sf1rKyqMJp/9k="/>
          <p:cNvSpPr>
            <a:spLocks noChangeAspect="1" noChangeArrowheads="1"/>
          </p:cNvSpPr>
          <p:nvPr/>
        </p:nvSpPr>
        <p:spPr bwMode="auto">
          <a:xfrm>
            <a:off x="4381500" y="-8223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238125" y="34925"/>
            <a:ext cx="8905875" cy="130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  <a:buFont typeface="Times New Roman" pitchFamily="16" charset="0"/>
              <a:buNone/>
              <a:defRPr/>
            </a:pPr>
            <a:endParaRPr lang="pt-BR" sz="3400" b="1" kern="0" dirty="0">
              <a:solidFill>
                <a:srgbClr val="006666"/>
              </a:solidFill>
            </a:endParaRPr>
          </a:p>
        </p:txBody>
      </p:sp>
      <p:pic>
        <p:nvPicPr>
          <p:cNvPr id="4098" name="Picture 2" descr="Resultado de imagem para semente de gergel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56" y="34925"/>
            <a:ext cx="4566444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semente de ch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" y="3379070"/>
            <a:ext cx="5219700" cy="351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85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avel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avelã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6" name="Picture 6" descr="Resultado de imagem para avel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937"/>
            <a:ext cx="4644008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m para noz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6948263" cy="399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m para castanha do par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843809" cy="26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ibelisalvatori.com.br/ckfinder/userfiles/images/omega-3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01" y="3794742"/>
            <a:ext cx="4644008" cy="30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Resultado de imagem para azeite de ol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" y="-34460"/>
            <a:ext cx="693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52391405"/>
              </p:ext>
            </p:extLst>
          </p:nvPr>
        </p:nvGraphicFramePr>
        <p:xfrm>
          <a:off x="0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78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" y="2852937"/>
            <a:ext cx="4651002" cy="397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838592"/>
            <a:ext cx="4716016" cy="198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Resultado de imagem para cebola e al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26" y="80708"/>
            <a:ext cx="4332176" cy="380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5219700" y="6237288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5059" name="AutoShape 4" descr="data:image/jpeg;base64,/9j/4AAQSkZJRgABAQAAAQABAAD/2wCEAAkGBhMSEBUUExQWFRQWFxwaGBgYFxgYGhsaGR8ZHBsYHxwXHCYeFxsjHBwYHy8gIycpLCwsGh4xNTAqNSYsLCkBCQoKDgwOGg8PGiklHyQsLCwqLCwpLCwqLCwsLCwpKSksKSwsLCwpLCwpLCksKSksLCksKSwpLCwsKSwsLCksKf/AABEIALQA8AMBIgACEQEDEQH/xAAbAAADAAMBAQAAAAAAAAAAAAADBAUAAgYBB//EADkQAAIBAwMCBAQFAwMEAwEAAAECEQADIQQSMUFRBSJhcRMygZEGQqGxwSNS8BTR8RVyguFDYsIk/8QAGQEAAwEBAQAAAAAAAAAAAAAAAgMEAQAF/8QAKREAAgICAgEDBAEFAAAAAAAAAAECEQMhEjFBBDJREyJhcUIUIzNSkf/aAAwDAQACEQMRAD8A+Za2zLCnLFod68NqWmi2RXjSlqjxb0kM6e0Kx9EWjpR9OmaoWbUVHLI4vQLkZ4bYAkdq98asSmOlFRdrgjrzTcBsd6nVufJGJWIeF+JWysSAexprxLXfCtlgCx6RSPiH4cVjjDdxRdEHVdtzIpkoxi+S/wCDlSOGJO8u3zM0x71S03h4N5WXAMT29vSm/GfBdmoWMhswKZS04ISNhPFen9ZSpp9nqenarbOu8E0wFsozMoJZyOgKhAAB6gk/aiWo+HbvXBKAm2VHMDE+2AYrXwTQO1pQXG8q4Mz8gPM+4Ao9sBtOijHkYZ4LAzEf3HmoJ7lbIfUO8jPdbeRidiA7RjYJEHMjaOeaX8Mdgm11yk4PMcjHPBodrXGyfhqSU+ZD1M9D9KEFKakq0ndyMnPTjntQOV7JuXkesBHFxs7lJZc/2g4xzTOmRUt2WST5pJiAd0grH1Bn0ry0MJbYQeWAEY5MHgAzWt3cB5CsW3+Qf2z69M1i+3YxaG3tw4IyBxB/uz9KWu2ALlptxMyo6BRBNPSRv9H57gcH7UndA3W+TmY6GOv60+9Bvo8uafct0iACRHU4ET9a+U/iDwJ31V3bmGP1r6fqdZ51iQYP3HA9YqLbtW2ul5g7yCD3o16h4toPHla0jjtJ4C35Rnt2rotHaY2tjZdcweSBRfxHZ2XUKCD1PelBq7jt8ReRinKTzR5Hpr+5GydqNcS4dsEECPSmPELe8g2+TyKj+N3PKR1LDim7V+U3q0MFo5Y1GmdLjFqypotFdGX2jseD/wC6X1ms+ExhskRXPnxG7deNxgevNUtB4SLlzMwM5o8kUvcdKSSbfQfTXSqhXn3jvRfho2BM+1WTphgEfL+tAu2xMxH71FJ27PHyzjOVpEI6U746d6OPBlYkGcZBHWq72lAGJMSfoaWS5DTzP6TxRRmxS10c/opOaetpT9nwUKonk0pdxIHIrHkU3o5vY3phVK2YFRtJJycUr+INdcQALweaT9JznxTBiuUqOgF0M0jgYppTgVL8DJNpfpVNhiga4ugkqNv9XOOtHsgMu0j61P1SRBFDfXbRNBK5aDXYT/pzLcVmPXyzQ/H9RcNxVUCVPNTfHfxZv2Lb+YU34WGuGXJJMf5NU4sE01KZ6GDG1s6jRX9gssQ20pskTO5iGLAdg0r+tbaewqXmF1Cqkykkghhzx6dKoDKhbUZtjlog28GfTFL6zSm9BkXFY/0+QdzAtkN7HrzSZPZFkW20xPSrbwGWWZWNsyY25AHYHkz7UOwro9sswCht2/qo+UbmjJM8VpqnfYgcTcUgW4gjymYPTdkUbxbdc+Ijg7xDeWYgYmPeMUNk1+SxdY7ZOYwMZYGAw70lp7gFxxbQ5XP5jkd/pWvh90fBViZaBK49oFb+HthnQQd3GSCAQIx2rG2Nb5UMabWEOVOCAsdQQQOtDu2fOdsmB9pyfahW9NLOQCLm4ESYGMgQT+la6a9IYzlm7duv2pkZfIV32K3mcXJHl+GOSZyxmQOuK5u87XLidg7QTjM8k9+KuM9t2vbmO0bQIABPI7c1AULNwjd/TY7RiAO7UcfJPycXaPfxD4gTcEkELif0mpR1Ny3JteaeRyPtRWsG7KcZwa9tXHsKwVQWHU1XD7Ukj38WTlBNETxq04gt8xFE8BgqVOd3M1Q/6Mbv5pYjrVfw7wMWtu0bj1PMH0jmmTypQ4t7AzZVBfd2QdZpUsnyqQO/rVn8M64PuEZHX0qlf0ZctaKy0cfz6UPTfhd0Ci3dRbkmQQxHoAwENNI+rGUab2T/AF45cbjLQ5cilbl7zTzR20l2QCEn0cN9cdK31fhYGfiLHYiDPb0qeSPPaZK1GoX2xmkGBMAdenoKp63Q7VgyScmIj70o+huAbmBA46fTjiiiKdj3iGogP6CBUrw9/KC2TVu5ohvg8HE0W34QvHUcY5pEZqMaG8bJ2s1AKAgdaU8T0W9AetUPhAsQBWam5sAJroy4tcTKFvC723ynoKs22ByMipHwAx7TTPhfgV1b4AY/CbknpR6k3ujYq/JQaxOOe1StdpmTDCJ719D02jRI2fVuprnPxho2ZFZVJG4ya3ilsZxo43w/wtGJO2TNdB4loGsLbdBKmJH1B/iiaTw7YARjgmrl24HtdOPegl6mpWUf1DVI30dsi5aLTtht5UCA10bgDPPzCtNTaG4qC4UPvdivyR1HbMAjnJrfTMfiX7ZJOUcKBJMjb1nAxRrN57toKqgBW2vtIg/3ckSSD96F0+ibT6EPFtLKEY2m4QGBiGbbAzwPWtGuujBGIN0rsLEmAvPPQ7hBJ71q67R8JwfhEEgyRE5BOMg4PpRdYhuhN2wb0BMz+XB6c9YpfIW99C/hd1gj2/zltsdt/H7GrN7R2xgMVXtB7enSaneFC2t7ZJgoCHPJIOMfWImmvEdSEGQHYqQBkRnHeT/tXOqNgqiT9JqYtsN6hmJkGZmcRzPFH1Vv+mQuSpIBPJg9T7TW2mX4dlZKc+YsJILTPQzBHeoPxy4kXGhpwZgETkEkkzHtmij+QbSVMaYFbJAPzHc7dhyAPpXJXLnl5MFpjv61d8Y1M2zBgSNo7yOfoP3qYmkUSD04B5+tUYnSti21YK7rWuBbNpSPNJY+3OKrjwo27W13lmwIx+81mjBIjjGT3PoOmMVQs297ESCAZ3HnHQDpmsnlfUSiOaSilE18K8NW2ueEIjuxgHcfScAdhVd7CcsJZoJEnHpAPEUG3aCISSS0YB71Q0UKp2gTiX7f7mlcnJ7Ott7A21KklU2hhGIB2g5Nb+KW7aqFtyzttJEgjbHE8g9YNe3dYGO1DgDLdW/zvihvaCAEyJwe9bFrwa2uj22hxKgSwEryPyjnoJNa3wlpzbQbyBExnp14oKkuZJ2pmFz0ry3ZhWYkKIkSY5/cmji/g6/CNBobuz4gVdsk5IzJjj70lfgKyMAG6nnngD9SSe1O3vF7rAbBCrCz7YBjriktRZlvMSxHQ8nv7UV/ALaXQm3iQ2bWUlhkGvG8VJC9+KL4RsJYNk0zc8IQyy8g4qVuKdNHbOVveIG3dM96W8S/ESspSDJ6zxV/xXwhDLNzXLarwz4hgCIPNX4HinTfg2FX9xQ/6yiWBJlxxXRfh/8AEhcoIIBHJ9aheFfhWQZRnOAABNVtJpvhDaRtMxB6UGX6f8ezXxS0fQtPwOtKai1uAHSfpQdL4wlvZadl3TBYEEcTnt2rNR4taWQXU5JhSDj6Gk9h8l8g72kXcTSotBZ2gnEfeqDeIacqYOxo4cbT+taaTU9F84YxAGQfc4qeeMBpfJOueJEXrLXFMfniQSo8pB/Rq9uXDZaVPl3QyJHyj8wJ5JBkHjJHNMX9GGNzbJhJIYHkEGMdCARn0pS1dYE/D2xAYMi5RB6mDgwNvea1daAla8jep1FplQSxsh1VhPCiIM8jBII7YpTxDTvuulSNozsJypYkjZ2HTtStv4bchhE/EM/MIO2BwJ+vBr19eGUsPK8ANJkFcAxPqN0dK7YtyvsFo9WFvJAMZDAiTJAme+RP1q9p9MzEXTAgSFGDjrJETH5a5nxC4wYRgWzukdYiWzVe5rA8kMFBUbjJg91EH71stJM7HJU7FfH7zSLe0fFPJxOepIMDB5pb4klFmVBnYoJAGZJPrWmnKXLpuMCEI2iDyT83IOB60t4n4gFG21K7snPm7ZPbqB602K/iA3exTx3VbY2ztB8gOcf4JpHS3mZ9x5JrfV6prgQnaNg2j6cH7UTRqCZ7ZM/rVNKMDG0VzPQRP6TzVTTBVUcQByOvp/NIaG0DDHJP7cAfz7U+ZYgD5Qee5qFumNj+B2wm5lZgI6KOf89aPfuQoXHmnqMLnHuaEhKnqXbC9gO8UzprQkntAJ6COfck9qJDUzXTLiIwJ3Hv1j2FA2lm3MYUcA9u/vRWTeSzYQzA6n1Pp6UN7qooJEseOvtRJG+Dy/dCiW+Y4AHI9PSkroLEkjC45wI6Cts7yTBO3nML98HFGUzAiFHTv60V8tC+xdLJPJ2jmBjNLXyfMFYDuZn2+ppjUNuO0cZk+lANoQAPqePtR0aA8O1KhiCOOabW5tc/DyGz9aQ/D3hDX7nxGRxZcQGWAJx/dyM9K6e3oRZSbLYBEg+adnzSCMDvBxQPC2MjHyS9L4YupbzuqbehxPGc4jPet9T+HEslWUh/6gU7hiSRyJyIM10t/QgKg3ptLHcQo4ads9xMc9hQl0Xwmbax3AShYA5E7lHG08cdqNY6QXAm6d2S6XtAhUcBoESrZ27THYx71reOmYswJBCyAxIKvMqYPPX0mKeOquByWQMu2LhUkyIwWnrIwR60C3pLV21d2+Zy4HEMEAwIPaWNDroBrwiPqdNevqzkqdh2Fhyd4yYH0k96k6Lw/BEAlfcfNiJ7giYq+miVQpDbXEq0SIOdjHvMe32pbR3ybb2ysz5iyiZ4gNjECYI9aXy8E7jvYgt3coW8Tgn4c9jIMn3o9nUtbt8x5iFJggkRz36Qe1Gs6Nbt1U3TbLxjkCeRORPah+I+HFCANxFsiZyOcfcg4obsD7lsu2Na3xFIC3A/kMddwmZBjoameKBvjBUtQLcMygwCMblgZnJE0pp/EjZacbveAQQfKfaemcV5Z1j3mMAMC0EM3OMAH5jngHBrkm9jOdqrPblvcNttdoMAWxI7+Yk9c89aHqVcBkuRAIkCTBgeYRgYwfWl0e4gVk5O4QG4jlc/4fpTVnVm4QFbJO0/lBnmf+3n1AraYukyXq9azjYI2gECBmOgYj5jxk9qa8FtPfXYCBHUnHaBON01R1tu2yQtsnaCpjBK4Nt8fmA3T9Kd8DQJpUCiS+4mdvX/AAfetlKPEKGO3TOZ8Rc2GKbVHkIHysc8knOTmo5vb5Y9Z9K6j8Ufh97x+IpAcCPhBACes7gYbFcobZQ7WBUjkERVeNLjfk6cOIbV2wFUAGYBM/57Vv4cvT70IXd08ZxOcD0+1NeFiM+orJ6iAX7SgKI68Z/Wm7SAIokkk4HEyY+gwKm2NUs+kEAcx/houn1kMW/NHXgeuO1ee18jU0VrILElz9sAKP8AcfvR1AuHPy9EBxB7+9SF1jbY2j6zOP4ra7qm2hSTxx6VqaQamkW/hrbSSyznBImB+9Sm1duNxJZjgwDgelLWLG+Yz75ges1qbahyF8/qJif5o/qX0gZZLWkM3vEkA+UzMgHg0re8SuhswDGJE15esQCSVJJiBn/0KGtlx5sx69TW82zG5MG7sPmYiOAMYNCNsk4kyPf70Y3Dvm4vPWeMcCvbGuUXgxPHy+/T3o0vyYvyzu7ahQETYCgKnjYONoU8bhHGKB4hpttpit1mYnK9DPzSvSiWr6fDClSBmRt4PQ4HM0M6jYV+GWK4lYMk9TJyD1irJVRe6Canw4sR8Jy3C9wBHU+gn70sXa2R5lYI20DgsB7k8g1ub4BHzQ3mceZecdOoiZr1NXbDr8MCZg+WDn37c/elUgHRiarzqplN/RlAEcgkQNxHT3pS/wCHjykNBBIlcFZYg8HI60fXai2xhzuUduw6T+k0s96LswzWyQNvEAx+bqPSlyrzsCT3sK14ad3ldwMD4gwVwSOBxMma3ZwLiuoBIEDbw6mJXHeSa81WqssGAGQwJEnjsc8dPrS1m4oZbluLaoIZSJEHqcwCZAmRQS+EY9GavwkFmJhVUnOEI6gTyJzmldJrioLjzCWDCSxIEAEkKSi5EEnme9atde4bjvbZoUBQDgDdJbIG4g47czNLDV3GtXjt3IXPULllg4HIwvA6UPFIBtXo0Fm0t5GYujz/AFfiLG3B8kERJmJ6z0pQWgSWynwyYbIDE/KsidsQT2xWyXyxW2yKdqgks2MyQD91x6UjcskJh5VjgDgHg9TGevWKMRJrsxdayqvBIMg/mBmTMc5rfT6xEuK/lIByscjOfec/SgWbEkncdgPzT1PpzTWg8ORrirt8oBLGCYAk5jvj71zpClbH9Z4x8N5XzKDtMRtZQRgROByT/vRz4iAVAIhgCVGSrMcY/tjrGMUC/oLfw2aBsABI8wkH/P2o2g2PcOxRtENIAkk8LnmOk9vSkJwrplKe6D2teRuOxuMmAcDHWdtK+N6G1eVmcFNok3ZyBzkcNPQGqliyobzCeABBA9CW6d65n8TaoA/CBOMtnEngfajwuTao1uo7IVrUqVgcccdusUfStnrH8UKzplAwIo9q1Anp1qudeBEmn7Ry3EnOOnt3iqmltyQRnPXjAqbbcQsGeft2mntM+2CcjdwPv+1RZECtM2tp12yOv+w70Ysu4xu5MYAx/wAYrfSrggiM9egz0+tE1FsC4AsRAMxHTPPrSLDp1YvcGfICgIiAZn3IGZrfT3mSSRyIVgM/T6Ue1DP5ibaj5fUe5+avf9M1wknG04BwI6YHcRTYqw1EHf1S/DgYPHmxHrnr61p8MBCdxJkQ27nv9qy7b3ncANswByfePvSt7SgPsnETHemqzXfYXUWlYLDfmzmenOaDq7CL83mPIjBn1jmipdtKzBkA8oAzOeZ+1LXU2y4Aj1MEDpk03p6GUjtE1DwyFlUggbogODEgA/KQDXt1msbQ5VlNz5gfMsmAT396JaRWCJcJbYZUmBJhh15EE47ik109lLi/lQITLdT37e1UyvspaY1rtQoJEjdjoDM8CZ79KXuqUvLcZRA/LOQSIJ989aYuaEpZIwAMxEmWaV9h/se9LHXKV82LhIDQJDRPyx8qz05E80uTflgPfY9qEV0IEQeo6j6dqW1GqG7aBDYjgicRz/IpS5bYNuC/DIHQ5PSPbvRNcFW1vtgbWgycz9+s9KXKTaBbCaPSi1u3kFyPMeZI4j6zQ1uW1LCVEySpXkREcZkA/pXt+8zEMi7VYTDdDiRXunUGWYbnJIBnoOkH1mlt/wCpy/BrYNx7ZKNtVxt2t5iAAZg/NunMGkLfnfaCiratvDCW3SpEeaDJkkfXtTGn10MbYUkyTM8HH7x74p6239IgwZmRAkbug7iJg+tBztHJ8jnr1tbLhEG4sLe+3O7cSCxhgZlenv8ASkv+mFnus0eUrK582+SD5cAAAzEV0F7Qq7AkuotwFAiA2RicmPfFTtXpN7s1uSAfM5crK5wTwfYdq7mhE4ka8xllQQQoEYxByZwR9AeaPpt1u4u1gWnduPy+YAkntztj0rzWaFRsMlJ6rMgQAcQCSR6xVR/B7bQwJFpcN0J65jmtclQpQd6F/GiraffbYwzpCzkFRclWHpj0xS/4a1fw7+xiIuDMxkwSIJ75H1p7VaRUnbAJEQ4G6MkR2lZPpNS72gHzZEkMDOQfp+9YpKqYUrUrOi12tNm2XEOwOB8p459FH6muJ1ekk72YbmzmeD6dI4rp/D2L2wXd8FgCRPXjPzSe5qLf0W1t6DMmQRjHfpW4p8dHZJXTJ62yD2PI9RTFuwSpaMZJ6US1aL5UAkZwvBmYO3pR2tDaHmBnn3yB7GP1pkpC0gPwwe+PoKZ0t4AQcEGfX/itLcMAR9x+2KxlMzzyDjMfX060l70zaKzcSD5yRLdII/4+1b3A0LKkgEqDjMz9s1P0F4hgCZ6EE9OntVL/AFJ+GQB8x7znkH0IApLVB6NNxYM3LAKBI4z2PatdQ7W5O+GJELgAz1j2xW5U4m2GZiWB6AYB68e9S7/iyI0qoLExnIFNxqwkNzcUYfJzGOnFbjVWkRWcKZAJnJ/WuE8R/F9+3eZYQCfyrEg/Wi6TxZL3A2tyRz9vSr/6WcFyfQ94pwXIo+I+I+Y/DiO8Gf15qc91nyzT9aJcAJwDS14djRQil0T7Z9Y02tBgk4kFDjngj7HiqFhwQx2CDHlwQYBzj5fUdaUQooCwq58oMT5u5PBng9a9Fs23AuBUVjyRnHJIBobZam12J6dFXet0nYkHcNzIJ/KRyI/mjHYFSGG2GckZkhvKMcHM968t6qG2knMwxJ2ttPlB79a30+ptAD4IO8MSy/N3nH5hxkelKTAPf9VcZXAiJwX+YAg89/rWmnsC2qkgEGS3XnEjoI54re3q2bfCowkKTxtPtXgX+mqN5Aw2bvm3QcERxOaxtPbMDXXC4ZwAYIKmRj9c9/Sl7K3H8jyFYgA43LPaiIlsKqyg53HsvReJk0HW6rBKmLhhgZMCCCMnHYn3oJdXZzddm6IqHYvXuZI7tPXip9/VhyUUSSDt8skzyTHWAPatblz4+54gK+VGST8wH8ele2byreQrHm9eNwIMnqVz6UiWxbleke6HTspVmlixkoD5QvBms8X1IeQPKg4UY49sVjs2RbkmILHqsz/4qJAFA1LRdQIFc4ZRyvXnuYn7UFt6Beo0e6PQGPOC11jugwdqgYz0xWaO+WdUWWt7yGbiGbPPQTj2r25dKkMdy2wp3EZbMiSTAk/tTPgrSrlYFkmQG6wOY68feO9Ffk5LdDD6bf2OBgSTM9JyAMyTzSuoMrsO0bFwxAlsxHqf4p68qLwzB3kTtj3BMjMdK0uL5SxXAG08z3Jk4k9qCURjjZFt6VxbDoZkkFehAPUfWmVT42EkCACqmGJHU9D246CmPCbSmYYqA3zEgwD0ieOK1OmgBre34kkSp4WPNPbmuV2JUfJJ8T8O2AXPKrAmUJyxBzIB6c9BQNd4a2xrgBKYPAHOSRnirwvK43MAmwBWEQT1x/nek/jKttV5UuUkkyFM+WDhQART0/g2UIkBGCEwJ+pFPJ8MwzcEdOAfXrS+sZYKEAsvDA8x6ULwy/tYoco2RPr0ouNqxaq6HNTp9vmgEen/ADn3rex4kqgoWiREMDz39fvXvErG4D+0yR9uKE7IwhgDP3+oOR70KSb+4LoZuszLEwFyOn3/ALgaVvBGEN8x4ERJ9DWhtMu0qZE8TIPv2NYNUGJV1A9DlSfTpNNikjbOV8Z8NNz8vnBioSaR0YESCK7zxDRgnBJYde47fSpN4DqJFehi9S0uPgdD1EoqvAtY1pYQcGtLrivWAH1oBrkk3aF0pOz7G1pGcCFIHmmSFYf7z+1D1d/cqhmJ8+ZP5T07iia+1AYYCxKrOQfSjsbZGQWJyftme2allfRTXgQuatiNoaF/KeeP2rNNrLjAlgd6+VTAHJ5kYzH3r3TWsMFQsB+Yjj0NKJqWW4on5jtkfpIqeTa2Jfyyol0SZglogEDkcmRxPOf5rYeIL8ZVdxIBIG3GZHfyz/FSrzbLgIUmcNHr6elTtQ+x2YAR+YHkk8EeuJiuWRmvK0dTrdIYZliWIwRjggZntUtluM0OyKAACYmRInvyAKiDcx3h5XoCxERnicVQu+IAJuLkhsjcI4mRisbUmDzU2ODwjeCyLjaQFmIJOD6wP3pnwz8Msqm5dKhY3FCJgiSC23iDnH1p7wttqDrImqljeQStehD0UKt2elD0MHt2cLrPF2BdbeRtKghWYGYMgx/xUjwz8RCzcm4jMw7HawJ9CIOCa+km1sAUACO1cb+M9CCwuyoY4M+nFLl6dQVvYjN6NwXNMn+L+P8Ax12W0a2h+bcwJJ+1N/hnTO53boRCcFoEx26iJrmFc11P4cvIbLAqdysS54BEeX0A6EHtUs1S0Qx3ItXn3mAwLIdwPCjiYnkk4z0WlRva6F+Y7vN5iQ2MHy4itn1CIhkB3xHQAQPqTk9KXDPbUIQoB+UgwVJMyZ5FT1vYxvZtYuLbuMHBjcJ2gxIHY55inbpVVBDDcwjoRE4PaelS9DdLXbgaWLf+PuZ7YrdSEdkA/psYDdp5n0rGvgBSroLqrJW6r7tzbipDCRkYJPyz9ameKWCGJBld43MuMRGBx0qtqiVtGCAgIb4ZE4BHJjGCY+lD1l1XWFlWOVlYG7p/I9aNaNaRzuothWDDzDByRmcH7UjfG1iJGDiKd1dvbIYHnngjiRSGt022D0yftT4EnkfN1XAcYIwxH+dK1e4UaG8/Y8EH+ZpfS3Al2Y8h5HvxVO+V4YFex+YfU9K56/Q3vZKbWbuPKQeOPtXp1hPlcY7iJnvTGq8PDZXaQOdvakrvhpVibePeKOPEzYza1LMCoJDjjcB8vv8Aao+qtuohsjv0+9GGogiQB+on2o926nw9pEMM8+U/fg06K4hp32SfhzQ7aczTjWYYT2pa9iT/AJinp2HF+D6z4TfKoGA/+OBOW5/5raQ91ipAYCST+acEEU14naMSseUiQeon9KRvagxsYQ26V24mfyz7feo260Uy1oNDIxM/0yJO2Znoc0B7luI53fmb/wCvT0re/ptskbj3B79/SvGUxsI8qiTtg/N1oGxTJ1zXSWVjHRT+/wBaCwZrawwIEjOMTAJ/St9SysAAAIwDifc+tBGuA8j8ZCng/Wpu7QhtdMTs2VW/5z5TjHUjjpVNRLAAALEwOgk5HrUzXrMHjt6Ec0/GVgEz8zERHpWN2rBhrQ7f1rjAUsD0Xmi6XxB0A2lgOx/ak7VxQWacrjHrz71ja5XIAiTJjr646VTizSfbKo5Zd2Xh40jHnzdjNfPvxT4qbmpYHGzEVY1l4AEr059KhfiK58QJfWIPlbuCO9WKbmqY7LmllxuL7B+GqbjqgiWMDj+a7DTadrCI8ttYBiuApPvOYEHiuA8P1TIyuphlIYHsRxX0DS6w6gAqolrRhQ3ykmGOcAHMDpNS5oV0RQXgNrS0KgZSD0RRIiDORJ5mfWlNTqbgdQ6q7JLHvnA3R146CjqqG5ABYgMNoImZWDuPT/avEDw9weQhwhAI2xjGecftSKDkrJmm1RFyBDeXG4EYkk8dKe1RD2mkFWOYjk4AAPYZNCawVviYYBDEkYGMyKo3vJDMPMoDIqjtMk1j7AinTF9NedrTLt807XJnpgRnOKWfVL8OIhsW2MYB3SGHXjNbLYW2wY7mRx5iJw0EgD370tf1wBuQGDMZWc8QDxiZ70bQf4Ypdt5kncT1OZ6zStzJO54Ee+f4or3hvO9jB6wcHvHrxQYQkifK3BE8j36TWxVOyZioWOcggf8AP3qpY1VsWh8RoJMAwSMfTFJWwc24mSdvcH/bFC/08qV6/wD6HB9Jo2lLsKGmWH0Icb0hl6xzn9RSV+06jBLIDkNyK5kapkeVJVgemM10Wk8cZhGoWQPzLhvqODTJYZR2hrihfUaRGnBXt6/br6Ui5ZMFeRwRVnWtZZQyncOB0Yn1xEUkfEGVQoVcGZMk/rWwbF1QjcANJalCwIHaq/i91XC3FEE4YdAfT/OlRjczT8d9hwtOz63Y8T39PetNbdFs5UFWyCehHT2P6VRHh6gSBBrVwCIYAipJY5xvkyxxa0R9JqGKuB5lBBknOelY+pUwFUgcE5x7mkPG9eLLKEG3EDt9R1oL+KEiB1M/eku6J99D99lKhQFhZzPPrU/W6EbY6zMz6VpptWASCsscQeIPaia3w+7+W2f/AB9qGmBJNroTlQQjsdoOG/aaoLeGRPrz9Kk6vTsfmw0djQrGu+F82ZHPUelbLHyWuxKtaLWkG5cnaJOAOaLauDccZMCYzzjikrN4BBnnPHQ0K5qhB2knOJ/T7UtJ2Muih+INAttfiXbi2jBlZEn6DvXzi94jduMbdmdrMKuazwS5fuFrlwlQBJPJ9Kp6bwNBZG1QD36+9etCUMavtl0VGP3KJz66C5afY+SDmK+g2LYNy0gldwgMp+ZSDAx0OPriuV8SMsG6kZ96rfh26royOfMo8hJjkjrPzAwBHQ+lIzPnsRNVMsW7xS6HCEqJQwBB/wC3sMc85NGNs7C5AIMyp9oPoCI/T1o12Sq+crtYBkUThSAzEjkdZ96X8ZIVGw3UkSYHRW9cZqevJvGiMvlCEg5YTIgQ045qpp7jIx3SydTOQcgLPag69SEKszEgDbjiPp05or291vzklI3e5P70PHYpKmb6lWNk7pBTaFj5ekRHWO9SfELri9EFQ6GOpBBEz9xT0Nc05befIsADmV7gcmakeL6r4l3T+YDzOLnmGBCDIBkDHWnQjyYTVntywxUEjcAD5hnrmT+lLaeyCkZ3zweo5ke1UhYJtRnad21QcY6j7UK9YJCusgkAgznFBsS4E3aTcxOFJ/iaOXn/ALiY9Sf/AHRbLwXcjGFIHY9QfTmK8ayN6wwywIPUg/tGK1qzKJPiXgjXHZ7eWBlliD/3D3qdvdT5pB4zXXW7zW7hbsYb1HX0kU34joEcBtoM9T1BqiOV1Ut0P7WzkNMd3p60ZLe5gBmTFUdV4cEYAYHQ9D6Ups2tuTEER3mh5JinFdIY8Q8JUo205QSNuQw9exFcrqjFd5fuiUcEAkCRwDPIJiK5LxzT/DuNtEgsdsZEc0/BLex0VTPtVk8UO8gk1lZRzXZeyF+IvCLbozEZXjNcb4VcO916CsrK899SRDk9xb04/qWz612OnMK5gTtrKyjwe1jsRyupulpLZil/EdKnw52gVlZS0JmlxIdi+QGE8cVstyI4rKyiaRIyhYuErmqFk+SsrKbn1gVHsy/wr9HP+JHP1oOnaIIwf2rKysftRN6he39H0XwG+btrc4BJtXQcRO0xOOpkz3qS+oL6Qk8yoJ6kSBn6Yr2soWbk9q/QS8Ntt4EZ9+Rnml/D2LIgJMEwRP8AbMfasrKF9onfuRrprQHx/S5AM5gwSPauP8RP/wDfdHANxhHpmsrKpx9v9B19p0XhLkWismARHpIM0e0v9NW6i4B9CeKysqdbYC6QO3aG66Og24+9TbnlyMQyke+KysrQChcYsisfzEz2niYHBp3QL/ROT5WIH6n61lZQrsNdgfEVBRMcmoAPmA5rKyjl2c+ympmy05jj7Vyvioi+46Sf1rKyqMJp/9k="/>
          <p:cNvSpPr>
            <a:spLocks noChangeAspect="1" noChangeArrowheads="1"/>
          </p:cNvSpPr>
          <p:nvPr/>
        </p:nvSpPr>
        <p:spPr bwMode="auto">
          <a:xfrm>
            <a:off x="4381500" y="-8223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5060" name="AutoShape 6" descr="data:image/jpeg;base64,/9j/4AAQSkZJRgABAQAAAQABAAD/2wCEAAkGBhMSEBUUExQWFRQWFxwaGBgYFxgYGhsaGR8ZHBsYHxwXHCYeFxsjHBwYHy8gIycpLCwsGh4xNTAqNSYsLCkBCQoKDgwOGg8PGiklHyQsLCwqLCwpLCwqLCwsLCwpKSksKSwsLCwpLCwpLCksKSksLCksKSwpLCwsKSwsLCksKf/AABEIALQA8AMBIgACEQEDEQH/xAAbAAADAAMBAQAAAAAAAAAAAAADBAUAAgYBB//EADkQAAIBAwMCBAQFAwMEAwEAAAECEQADIQQSMUFRBSJhcRMygZEGQqGxwSNS8BTR8RVyguFDYsIk/8QAGQEAAwEBAQAAAAAAAAAAAAAAAgMEAQAF/8QAKREAAgICAgEDBAEFAAAAAAAAAAECEQMhEjFBBDJREyJhcUIUIzNSkf/aAAwDAQACEQMRAD8A+Za2zLCnLFod68NqWmi2RXjSlqjxb0kM6e0Kx9EWjpR9OmaoWbUVHLI4vQLkZ4bYAkdq98asSmOlFRdrgjrzTcBsd6nVufJGJWIeF+JWysSAexprxLXfCtlgCx6RSPiH4cVjjDdxRdEHVdtzIpkoxi+S/wCDlSOGJO8u3zM0x71S03h4N5WXAMT29vSm/GfBdmoWMhswKZS04ISNhPFen9ZSpp9nqenarbOu8E0wFsozMoJZyOgKhAAB6gk/aiWo+HbvXBKAm2VHMDE+2AYrXwTQO1pQXG8q4Mz8gPM+4Ao9sBtOijHkYZ4LAzEf3HmoJ7lbIfUO8jPdbeRidiA7RjYJEHMjaOeaX8Mdgm11yk4PMcjHPBodrXGyfhqSU+ZD1M9D9KEFKakq0ndyMnPTjntQOV7JuXkesBHFxs7lJZc/2g4xzTOmRUt2WST5pJiAd0grH1Bn0ry0MJbYQeWAEY5MHgAzWt3cB5CsW3+Qf2z69M1i+3YxaG3tw4IyBxB/uz9KWu2ALlptxMyo6BRBNPSRv9H57gcH7UndA3W+TmY6GOv60+9Bvo8uafct0iACRHU4ET9a+U/iDwJ31V3bmGP1r6fqdZ51iQYP3HA9YqLbtW2ul5g7yCD3o16h4toPHla0jjtJ4C35Rnt2rotHaY2tjZdcweSBRfxHZ2XUKCD1PelBq7jt8ReRinKTzR5Hpr+5GydqNcS4dsEECPSmPELe8g2+TyKj+N3PKR1LDim7V+U3q0MFo5Y1GmdLjFqypotFdGX2jseD/wC6X1ms+ExhskRXPnxG7deNxgevNUtB4SLlzMwM5o8kUvcdKSSbfQfTXSqhXn3jvRfho2BM+1WTphgEfL+tAu2xMxH71FJ27PHyzjOVpEI6U746d6OPBlYkGcZBHWq72lAGJMSfoaWS5DTzP6TxRRmxS10c/opOaetpT9nwUKonk0pdxIHIrHkU3o5vY3phVK2YFRtJJycUr+INdcQALweaT9JznxTBiuUqOgF0M0jgYppTgVL8DJNpfpVNhiga4ugkqNv9XOOtHsgMu0j61P1SRBFDfXbRNBK5aDXYT/pzLcVmPXyzQ/H9RcNxVUCVPNTfHfxZv2Lb+YU34WGuGXJJMf5NU4sE01KZ6GDG1s6jRX9gssQ20pskTO5iGLAdg0r+tbaewqXmF1Cqkykkghhzx6dKoDKhbUZtjlog28GfTFL6zSm9BkXFY/0+QdzAtkN7HrzSZPZFkW20xPSrbwGWWZWNsyY25AHYHkz7UOwro9sswCht2/qo+UbmjJM8VpqnfYgcTcUgW4gjymYPTdkUbxbdc+Ijg7xDeWYgYmPeMUNk1+SxdY7ZOYwMZYGAw70lp7gFxxbQ5XP5jkd/pWvh90fBViZaBK49oFb+HthnQQd3GSCAQIx2rG2Nb5UMabWEOVOCAsdQQQOtDu2fOdsmB9pyfahW9NLOQCLm4ESYGMgQT+la6a9IYzlm7duv2pkZfIV32K3mcXJHl+GOSZyxmQOuK5u87XLidg7QTjM8k9+KuM9t2vbmO0bQIABPI7c1AULNwjd/TY7RiAO7UcfJPycXaPfxD4gTcEkELif0mpR1Ny3JteaeRyPtRWsG7KcZwa9tXHsKwVQWHU1XD7Ukj38WTlBNETxq04gt8xFE8BgqVOd3M1Q/6Mbv5pYjrVfw7wMWtu0bj1PMH0jmmTypQ4t7AzZVBfd2QdZpUsnyqQO/rVn8M64PuEZHX0qlf0ZctaKy0cfz6UPTfhd0Ci3dRbkmQQxHoAwENNI+rGUab2T/AF45cbjLQ5cilbl7zTzR20l2QCEn0cN9cdK31fhYGfiLHYiDPb0qeSPPaZK1GoX2xmkGBMAdenoKp63Q7VgyScmIj70o+huAbmBA46fTjiiiKdj3iGogP6CBUrw9/KC2TVu5ohvg8HE0W34QvHUcY5pEZqMaG8bJ2s1AKAgdaU8T0W9AetUPhAsQBWam5sAJroy4tcTKFvC723ynoKs22ByMipHwAx7TTPhfgV1b4AY/CbknpR6k3ujYq/JQaxOOe1StdpmTDCJ719D02jRI2fVuprnPxho2ZFZVJG4ya3ilsZxo43w/wtGJO2TNdB4loGsLbdBKmJH1B/iiaTw7YARjgmrl24HtdOPegl6mpWUf1DVI30dsi5aLTtht5UCA10bgDPPzCtNTaG4qC4UPvdivyR1HbMAjnJrfTMfiX7ZJOUcKBJMjb1nAxRrN57toKqgBW2vtIg/3ckSSD96F0+ibT6EPFtLKEY2m4QGBiGbbAzwPWtGuujBGIN0rsLEmAvPPQ7hBJ71q67R8JwfhEEgyRE5BOMg4PpRdYhuhN2wb0BMz+XB6c9YpfIW99C/hd1gj2/zltsdt/H7GrN7R2xgMVXtB7enSaneFC2t7ZJgoCHPJIOMfWImmvEdSEGQHYqQBkRnHeT/tXOqNgqiT9JqYtsN6hmJkGZmcRzPFH1Vv+mQuSpIBPJg9T7TW2mX4dlZKc+YsJILTPQzBHeoPxy4kXGhpwZgETkEkkzHtmij+QbSVMaYFbJAPzHc7dhyAPpXJXLnl5MFpjv61d8Y1M2zBgSNo7yOfoP3qYmkUSD04B5+tUYnSti21YK7rWuBbNpSPNJY+3OKrjwo27W13lmwIx+81mjBIjjGT3PoOmMVQs297ESCAZ3HnHQDpmsnlfUSiOaSilE18K8NW2ueEIjuxgHcfScAdhVd7CcsJZoJEnHpAPEUG3aCISSS0YB71Q0UKp2gTiX7f7mlcnJ7Ott7A21KklU2hhGIB2g5Nb+KW7aqFtyzttJEgjbHE8g9YNe3dYGO1DgDLdW/zvihvaCAEyJwe9bFrwa2uj22hxKgSwEryPyjnoJNa3wlpzbQbyBExnp14oKkuZJ2pmFz0ry3ZhWYkKIkSY5/cmji/g6/CNBobuz4gVdsk5IzJjj70lfgKyMAG6nnngD9SSe1O3vF7rAbBCrCz7YBjriktRZlvMSxHQ8nv7UV/ALaXQm3iQ2bWUlhkGvG8VJC9+KL4RsJYNk0zc8IQyy8g4qVuKdNHbOVveIG3dM96W8S/ESspSDJ6zxV/xXwhDLNzXLarwz4hgCIPNX4HinTfg2FX9xQ/6yiWBJlxxXRfh/8AEhcoIIBHJ9aheFfhWQZRnOAABNVtJpvhDaRtMxB6UGX6f8ezXxS0fQtPwOtKai1uAHSfpQdL4wlvZadl3TBYEEcTnt2rNR4taWQXU5JhSDj6Gk9h8l8g72kXcTSotBZ2gnEfeqDeIacqYOxo4cbT+taaTU9F84YxAGQfc4qeeMBpfJOueJEXrLXFMfniQSo8pB/Rq9uXDZaVPl3QyJHyj8wJ5JBkHjJHNMX9GGNzbJhJIYHkEGMdCARn0pS1dYE/D2xAYMi5RB6mDgwNvea1daAla8jep1FplQSxsh1VhPCiIM8jBII7YpTxDTvuulSNozsJypYkjZ2HTtStv4bchhE/EM/MIO2BwJ+vBr19eGUsPK8ANJkFcAxPqN0dK7YtyvsFo9WFvJAMZDAiTJAme+RP1q9p9MzEXTAgSFGDjrJETH5a5nxC4wYRgWzukdYiWzVe5rA8kMFBUbjJg91EH71stJM7HJU7FfH7zSLe0fFPJxOepIMDB5pb4klFmVBnYoJAGZJPrWmnKXLpuMCEI2iDyT83IOB60t4n4gFG21K7snPm7ZPbqB602K/iA3exTx3VbY2ztB8gOcf4JpHS3mZ9x5JrfV6prgQnaNg2j6cH7UTRqCZ7ZM/rVNKMDG0VzPQRP6TzVTTBVUcQByOvp/NIaG0DDHJP7cAfz7U+ZYgD5Qee5qFumNj+B2wm5lZgI6KOf89aPfuQoXHmnqMLnHuaEhKnqXbC9gO8UzprQkntAJ6COfck9qJDUzXTLiIwJ3Hv1j2FA2lm3MYUcA9u/vRWTeSzYQzA6n1Pp6UN7qooJEseOvtRJG+Dy/dCiW+Y4AHI9PSkroLEkjC45wI6Cts7yTBO3nML98HFGUzAiFHTv60V8tC+xdLJPJ2jmBjNLXyfMFYDuZn2+ppjUNuO0cZk+lANoQAPqePtR0aA8O1KhiCOOabW5tc/DyGz9aQ/D3hDX7nxGRxZcQGWAJx/dyM9K6e3oRZSbLYBEg+adnzSCMDvBxQPC2MjHyS9L4YupbzuqbehxPGc4jPet9T+HEslWUh/6gU7hiSRyJyIM10t/QgKg3ptLHcQo4ads9xMc9hQl0Xwmbax3AShYA5E7lHG08cdqNY6QXAm6d2S6XtAhUcBoESrZ27THYx71reOmYswJBCyAxIKvMqYPPX0mKeOquByWQMu2LhUkyIwWnrIwR60C3pLV21d2+Zy4HEMEAwIPaWNDroBrwiPqdNevqzkqdh2Fhyd4yYH0k96k6Lw/BEAlfcfNiJ7giYq+miVQpDbXEq0SIOdjHvMe32pbR3ybb2ysz5iyiZ4gNjECYI9aXy8E7jvYgt3coW8Tgn4c9jIMn3o9nUtbt8x5iFJggkRz36Qe1Gs6Nbt1U3TbLxjkCeRORPah+I+HFCANxFsiZyOcfcg4obsD7lsu2Na3xFIC3A/kMddwmZBjoameKBvjBUtQLcMygwCMblgZnJE0pp/EjZacbveAQQfKfaemcV5Z1j3mMAMC0EM3OMAH5jngHBrkm9jOdqrPblvcNttdoMAWxI7+Yk9c89aHqVcBkuRAIkCTBgeYRgYwfWl0e4gVk5O4QG4jlc/4fpTVnVm4QFbJO0/lBnmf+3n1AraYukyXq9azjYI2gECBmOgYj5jxk9qa8FtPfXYCBHUnHaBON01R1tu2yQtsnaCpjBK4Nt8fmA3T9Kd8DQJpUCiS+4mdvX/AAfetlKPEKGO3TOZ8Rc2GKbVHkIHysc8knOTmo5vb5Y9Z9K6j8Ufh97x+IpAcCPhBACes7gYbFcobZQ7WBUjkERVeNLjfk6cOIbV2wFUAGYBM/57Vv4cvT70IXd08ZxOcD0+1NeFiM+orJ6iAX7SgKI68Z/Wm7SAIokkk4HEyY+gwKm2NUs+kEAcx/houn1kMW/NHXgeuO1ee18jU0VrILElz9sAKP8AcfvR1AuHPy9EBxB7+9SF1jbY2j6zOP4ra7qm2hSTxx6VqaQamkW/hrbSSyznBImB+9Sm1duNxJZjgwDgelLWLG+Yz75ges1qbahyF8/qJif5o/qX0gZZLWkM3vEkA+UzMgHg0re8SuhswDGJE15esQCSVJJiBn/0KGtlx5sx69TW82zG5MG7sPmYiOAMYNCNsk4kyPf70Y3Dvm4vPWeMcCvbGuUXgxPHy+/T3o0vyYvyzu7ahQETYCgKnjYONoU8bhHGKB4hpttpit1mYnK9DPzSvSiWr6fDClSBmRt4PQ4HM0M6jYV+GWK4lYMk9TJyD1irJVRe6Canw4sR8Jy3C9wBHU+gn70sXa2R5lYI20DgsB7k8g1ub4BHzQ3mceZecdOoiZr1NXbDr8MCZg+WDn37c/elUgHRiarzqplN/RlAEcgkQNxHT3pS/wCHjykNBBIlcFZYg8HI60fXai2xhzuUduw6T+k0s96LswzWyQNvEAx+bqPSlyrzsCT3sK14ad3ldwMD4gwVwSOBxMma3ZwLiuoBIEDbw6mJXHeSa81WqssGAGQwJEnjsc8dPrS1m4oZbluLaoIZSJEHqcwCZAmRQS+EY9GavwkFmJhVUnOEI6gTyJzmldJrioLjzCWDCSxIEAEkKSi5EEnme9atde4bjvbZoUBQDgDdJbIG4g47czNLDV3GtXjt3IXPULllg4HIwvA6UPFIBtXo0Fm0t5GYujz/AFfiLG3B8kERJmJ6z0pQWgSWynwyYbIDE/KsidsQT2xWyXyxW2yKdqgks2MyQD91x6UjcskJh5VjgDgHg9TGevWKMRJrsxdayqvBIMg/mBmTMc5rfT6xEuK/lIByscjOfec/SgWbEkncdgPzT1PpzTWg8ORrirt8oBLGCYAk5jvj71zpClbH9Z4x8N5XzKDtMRtZQRgROByT/vRz4iAVAIhgCVGSrMcY/tjrGMUC/oLfw2aBsABI8wkH/P2o2g2PcOxRtENIAkk8LnmOk9vSkJwrplKe6D2teRuOxuMmAcDHWdtK+N6G1eVmcFNok3ZyBzkcNPQGqliyobzCeABBA9CW6d65n8TaoA/CBOMtnEngfajwuTao1uo7IVrUqVgcccdusUfStnrH8UKzplAwIo9q1Anp1qudeBEmn7Ry3EnOOnt3iqmltyQRnPXjAqbbcQsGeft2mntM+2CcjdwPv+1RZECtM2tp12yOv+w70Ysu4xu5MYAx/wAYrfSrggiM9egz0+tE1FsC4AsRAMxHTPPrSLDp1YvcGfICgIiAZn3IGZrfT3mSSRyIVgM/T6Ue1DP5ibaj5fUe5+avf9M1wknG04BwI6YHcRTYqw1EHf1S/DgYPHmxHrnr61p8MBCdxJkQ27nv9qy7b3ncANswByfePvSt7SgPsnETHemqzXfYXUWlYLDfmzmenOaDq7CL83mPIjBn1jmipdtKzBkA8oAzOeZ+1LXU2y4Aj1MEDpk03p6GUjtE1DwyFlUggbogODEgA/KQDXt1msbQ5VlNz5gfMsmAT396JaRWCJcJbYZUmBJhh15EE47ik109lLi/lQITLdT37e1UyvspaY1rtQoJEjdjoDM8CZ79KXuqUvLcZRA/LOQSIJ989aYuaEpZIwAMxEmWaV9h/se9LHXKV82LhIDQJDRPyx8qz05E80uTflgPfY9qEV0IEQeo6j6dqW1GqG7aBDYjgicRz/IpS5bYNuC/DIHQ5PSPbvRNcFW1vtgbWgycz9+s9KXKTaBbCaPSi1u3kFyPMeZI4j6zQ1uW1LCVEySpXkREcZkA/pXt+8zEMi7VYTDdDiRXunUGWYbnJIBnoOkH1mlt/wCpy/BrYNx7ZKNtVxt2t5iAAZg/NunMGkLfnfaCiratvDCW3SpEeaDJkkfXtTGn10MbYUkyTM8HH7x74p6239IgwZmRAkbug7iJg+tBztHJ8jnr1tbLhEG4sLe+3O7cSCxhgZlenv8ASkv+mFnus0eUrK582+SD5cAAAzEV0F7Qq7AkuotwFAiA2RicmPfFTtXpN7s1uSAfM5crK5wTwfYdq7mhE4ka8xllQQQoEYxByZwR9AeaPpt1u4u1gWnduPy+YAkntztj0rzWaFRsMlJ6rMgQAcQCSR6xVR/B7bQwJFpcN0J65jmtclQpQd6F/GiraffbYwzpCzkFRclWHpj0xS/4a1fw7+xiIuDMxkwSIJ75H1p7VaRUnbAJEQ4G6MkR2lZPpNS72gHzZEkMDOQfp+9YpKqYUrUrOi12tNm2XEOwOB8p459FH6muJ1ekk72YbmzmeD6dI4rp/D2L2wXd8FgCRPXjPzSe5qLf0W1t6DMmQRjHfpW4p8dHZJXTJ62yD2PI9RTFuwSpaMZJ6US1aL5UAkZwvBmYO3pR2tDaHmBnn3yB7GP1pkpC0gPwwe+PoKZ0t4AQcEGfX/itLcMAR9x+2KxlMzzyDjMfX060l70zaKzcSD5yRLdII/4+1b3A0LKkgEqDjMz9s1P0F4hgCZ6EE9OntVL/AFJ+GQB8x7znkH0IApLVB6NNxYM3LAKBI4z2PatdQ7W5O+GJELgAz1j2xW5U4m2GZiWB6AYB68e9S7/iyI0qoLExnIFNxqwkNzcUYfJzGOnFbjVWkRWcKZAJnJ/WuE8R/F9+3eZYQCfyrEg/Wi6TxZL3A2tyRz9vSr/6WcFyfQ94pwXIo+I+I+Y/DiO8Gf15qc91nyzT9aJcAJwDS14djRQil0T7Z9Y02tBgk4kFDjngj7HiqFhwQx2CDHlwQYBzj5fUdaUQooCwq58oMT5u5PBng9a9Fs23AuBUVjyRnHJIBobZam12J6dFXet0nYkHcNzIJ/KRyI/mjHYFSGG2GckZkhvKMcHM968t6qG2knMwxJ2ttPlB79a30+ptAD4IO8MSy/N3nH5hxkelKTAPf9VcZXAiJwX+YAg89/rWmnsC2qkgEGS3XnEjoI54re3q2bfCowkKTxtPtXgX+mqN5Aw2bvm3QcERxOaxtPbMDXXC4ZwAYIKmRj9c9/Sl7K3H8jyFYgA43LPaiIlsKqyg53HsvReJk0HW6rBKmLhhgZMCCCMnHYn3oJdXZzddm6IqHYvXuZI7tPXip9/VhyUUSSDt8skzyTHWAPatblz4+54gK+VGST8wH8ele2byreQrHm9eNwIMnqVz6UiWxbleke6HTspVmlixkoD5QvBms8X1IeQPKg4UY49sVjs2RbkmILHqsz/4qJAFA1LRdQIFc4ZRyvXnuYn7UFt6Beo0e6PQGPOC11jugwdqgYz0xWaO+WdUWWt7yGbiGbPPQTj2r25dKkMdy2wp3EZbMiSTAk/tTPgrSrlYFkmQG6wOY68feO9Ffk5LdDD6bf2OBgSTM9JyAMyTzSuoMrsO0bFwxAlsxHqf4p68qLwzB3kTtj3BMjMdK0uL5SxXAG08z3Jk4k9qCURjjZFt6VxbDoZkkFehAPUfWmVT42EkCACqmGJHU9D246CmPCbSmYYqA3zEgwD0ieOK1OmgBre34kkSp4WPNPbmuV2JUfJJ8T8O2AXPKrAmUJyxBzIB6c9BQNd4a2xrgBKYPAHOSRnirwvK43MAmwBWEQT1x/nek/jKttV5UuUkkyFM+WDhQART0/g2UIkBGCEwJ+pFPJ8MwzcEdOAfXrS+sZYKEAsvDA8x6ULwy/tYoco2RPr0ouNqxaq6HNTp9vmgEen/ADn3rex4kqgoWiREMDz39fvXvErG4D+0yR9uKE7IwhgDP3+oOR70KSb+4LoZuszLEwFyOn3/ALgaVvBGEN8x4ERJ9DWhtMu0qZE8TIPv2NYNUGJV1A9DlSfTpNNikjbOV8Z8NNz8vnBioSaR0YESCK7zxDRgnBJYde47fSpN4DqJFehi9S0uPgdD1EoqvAtY1pYQcGtLrivWAH1oBrkk3aF0pOz7G1pGcCFIHmmSFYf7z+1D1d/cqhmJ8+ZP5T07iia+1AYYCxKrOQfSjsbZGQWJyftme2allfRTXgQuatiNoaF/KeeP2rNNrLjAlgd6+VTAHJ5kYzH3r3TWsMFQsB+Yjj0NKJqWW4on5jtkfpIqeTa2Jfyyol0SZglogEDkcmRxPOf5rYeIL8ZVdxIBIG3GZHfyz/FSrzbLgIUmcNHr6elTtQ+x2YAR+YHkk8EeuJiuWRmvK0dTrdIYZliWIwRjggZntUtluM0OyKAACYmRInvyAKiDcx3h5XoCxERnicVQu+IAJuLkhsjcI4mRisbUmDzU2ODwjeCyLjaQFmIJOD6wP3pnwz8Msqm5dKhY3FCJgiSC23iDnH1p7wttqDrImqljeQStehD0UKt2elD0MHt2cLrPF2BdbeRtKghWYGYMgx/xUjwz8RCzcm4jMw7HawJ9CIOCa+km1sAUACO1cb+M9CCwuyoY4M+nFLl6dQVvYjN6NwXNMn+L+P8Ax12W0a2h+bcwJJ+1N/hnTO53boRCcFoEx26iJrmFc11P4cvIbLAqdysS54BEeX0A6EHtUs1S0Qx3ItXn3mAwLIdwPCjiYnkk4z0WlRva6F+Y7vN5iQ2MHy4itn1CIhkB3xHQAQPqTk9KXDPbUIQoB+UgwVJMyZ5FT1vYxvZtYuLbuMHBjcJ2gxIHY55inbpVVBDDcwjoRE4PaelS9DdLXbgaWLf+PuZ7YrdSEdkA/psYDdp5n0rGvgBSroLqrJW6r7tzbipDCRkYJPyz9ameKWCGJBld43MuMRGBx0qtqiVtGCAgIb4ZE4BHJjGCY+lD1l1XWFlWOVlYG7p/I9aNaNaRzuothWDDzDByRmcH7UjfG1iJGDiKd1dvbIYHnngjiRSGt022D0yftT4EnkfN1XAcYIwxH+dK1e4UaG8/Y8EH+ZpfS3Al2Y8h5HvxVO+V4YFex+YfU9K56/Q3vZKbWbuPKQeOPtXp1hPlcY7iJnvTGq8PDZXaQOdvakrvhpVibePeKOPEzYza1LMCoJDjjcB8vv8Aao+qtuohsjv0+9GGogiQB+on2o926nw9pEMM8+U/fg06K4hp32SfhzQ7aczTjWYYT2pa9iT/AJinp2HF+D6z4TfKoGA/+OBOW5/5raQ91ipAYCST+acEEU14naMSseUiQeon9KRvagxsYQ26V24mfyz7feo260Uy1oNDIxM/0yJO2Znoc0B7luI53fmb/wCvT0re/ptskbj3B79/SvGUxsI8qiTtg/N1oGxTJ1zXSWVjHRT+/wBaCwZrawwIEjOMTAJ/St9SysAAAIwDifc+tBGuA8j8ZCng/Wpu7QhtdMTs2VW/5z5TjHUjjpVNRLAAALEwOgk5HrUzXrMHjt6Ec0/GVgEz8zERHpWN2rBhrQ7f1rjAUsD0Xmi6XxB0A2lgOx/ak7VxQWacrjHrz71ja5XIAiTJjr646VTizSfbKo5Zd2Xh40jHnzdjNfPvxT4qbmpYHGzEVY1l4AEr059KhfiK58QJfWIPlbuCO9WKbmqY7LmllxuL7B+GqbjqgiWMDj+a7DTadrCI8ttYBiuApPvOYEHiuA8P1TIyuphlIYHsRxX0DS6w6gAqolrRhQ3ykmGOcAHMDpNS5oV0RQXgNrS0KgZSD0RRIiDORJ5mfWlNTqbgdQ6q7JLHvnA3R146CjqqG5ABYgMNoImZWDuPT/avEDw9weQhwhAI2xjGecftSKDkrJmm1RFyBDeXG4EYkk8dKe1RD2mkFWOYjk4AAPYZNCawVviYYBDEkYGMyKo3vJDMPMoDIqjtMk1j7AinTF9NedrTLt807XJnpgRnOKWfVL8OIhsW2MYB3SGHXjNbLYW2wY7mRx5iJw0EgD370tf1wBuQGDMZWc8QDxiZ70bQf4Ypdt5kncT1OZ6zStzJO54Ee+f4or3hvO9jB6wcHvHrxQYQkifK3BE8j36TWxVOyZioWOcggf8AP3qpY1VsWh8RoJMAwSMfTFJWwc24mSdvcH/bFC/08qV6/wD6HB9Jo2lLsKGmWH0Icb0hl6xzn9RSV+06jBLIDkNyK5kapkeVJVgemM10Wk8cZhGoWQPzLhvqODTJYZR2hrihfUaRGnBXt6/br6Ui5ZMFeRwRVnWtZZQyncOB0Yn1xEUkfEGVQoVcGZMk/rWwbF1QjcANJalCwIHaq/i91XC3FEE4YdAfT/OlRjczT8d9hwtOz63Y8T39PetNbdFs5UFWyCehHT2P6VRHh6gSBBrVwCIYAipJY5xvkyxxa0R9JqGKuB5lBBknOelY+pUwFUgcE5x7mkPG9eLLKEG3EDt9R1oL+KEiB1M/eku6J99D99lKhQFhZzPPrU/W6EbY6zMz6VpptWASCsscQeIPaia3w+7+W2f/AB9qGmBJNroTlQQjsdoOG/aaoLeGRPrz9Kk6vTsfmw0djQrGu+F82ZHPUelbLHyWuxKtaLWkG5cnaJOAOaLauDccZMCYzzjikrN4BBnnPHQ0K5qhB2knOJ/T7UtJ2Muih+INAttfiXbi2jBlZEn6DvXzi94jduMbdmdrMKuazwS5fuFrlwlQBJPJ9Kp6bwNBZG1QD36+9etCUMavtl0VGP3KJz66C5afY+SDmK+g2LYNy0gldwgMp+ZSDAx0OPriuV8SMsG6kZ96rfh26royOfMo8hJjkjrPzAwBHQ+lIzPnsRNVMsW7xS6HCEqJQwBB/wC3sMc85NGNs7C5AIMyp9oPoCI/T1o12Sq+crtYBkUThSAzEjkdZ96X8ZIVGw3UkSYHRW9cZqevJvGiMvlCEg5YTIgQ045qpp7jIx3SydTOQcgLPag69SEKszEgDbjiPp05or291vzklI3e5P70PHYpKmb6lWNk7pBTaFj5ekRHWO9SfELri9EFQ6GOpBBEz9xT0Nc05befIsADmV7gcmakeL6r4l3T+YDzOLnmGBCDIBkDHWnQjyYTVntywxUEjcAD5hnrmT+lLaeyCkZ3zweo5ke1UhYJtRnad21QcY6j7UK9YJCusgkAgznFBsS4E3aTcxOFJ/iaOXn/ALiY9Sf/AHRbLwXcjGFIHY9QfTmK8ayN6wwywIPUg/tGK1qzKJPiXgjXHZ7eWBlliD/3D3qdvdT5pB4zXXW7zW7hbsYb1HX0kU34joEcBtoM9T1BqiOV1Ut0P7WzkNMd3p60ZLe5gBmTFUdV4cEYAYHQ9D6Ups2tuTEER3mh5JinFdIY8Q8JUo205QSNuQw9exFcrqjFd5fuiUcEAkCRwDPIJiK5LxzT/DuNtEgsdsZEc0/BLex0VTPtVk8UO8gk1lZRzXZeyF+IvCLbozEZXjNcb4VcO916CsrK899SRDk9xb04/qWz612OnMK5gTtrKyjwe1jsRyupulpLZil/EdKnw52gVlZS0JmlxIdi+QGE8cVstyI4rKyiaRIyhYuErmqFk+SsrKbn1gVHsy/wr9HP+JHP1oOnaIIwf2rKysftRN6he39H0XwG+btrc4BJtXQcRO0xOOpkz3qS+oL6Qk8yoJ6kSBn6Yr2soWbk9q/QS8Ntt4EZ9+Rnml/D2LIgJMEwRP8AbMfasrKF9onfuRrprQHx/S5AM5gwSPauP8RP/wDfdHANxhHpmsrKpx9v9B19p0XhLkWismARHpIM0e0v9NW6i4B9CeKysqdbYC6QO3aG66Og24+9TbnlyMQyke+KysrQChcYsisfzEz2niYHBp3QL/ROT5WIH6n61lZQrsNdgfEVBRMcmoAPmA5rKyjl2c+ympmy05jj7Vyvioi+46Sf1rKyqMJp/9k="/>
          <p:cNvSpPr>
            <a:spLocks noChangeAspect="1" noChangeArrowheads="1"/>
          </p:cNvSpPr>
          <p:nvPr/>
        </p:nvSpPr>
        <p:spPr bwMode="auto">
          <a:xfrm>
            <a:off x="4381500" y="-8223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5061" name="AutoShape 2" descr="data:image/jpeg;base64,/9j/4AAQSkZJRgABAQAAAQABAAD/2wBDAAkGBwgHBgkIBwgKCgkLDRYPDQwMDRsUFRAWIB0iIiAdHx8kKDQsJCYxJx8fLT0tMTU3Ojo6Iys/RD84QzQ5Ojf/2wBDAQoKCg0MDRoPDxo3JR8lNzc3Nzc3Nzc3Nzc3Nzc3Nzc3Nzc3Nzc3Nzc3Nzc3Nzc3Nzc3Nzc3Nzc3Nzc3Nzc3Nzf/wAARCADhAOEDASIAAhEBAxEB/8QAHAAAAQUBAQEAAAAAAAAAAAAABAABAgMFBgcI/8QAQBAAAQQBAwIDBQUFBgUFAAAAAQACAxEEEiExBUEiUWEGEzJxkRQjQoGhB1JyscEVMzRTYtEWJENzgjVUkuHw/8QAGQEAAwEBAQAAAAAAAAAAAAAAAAECAwQF/8QAJBEAAgICAgICAwEBAAAAAAAAAAECEQMhEjETQQRRFCJhMkL/2gAMAwEAAhEDEQA/APLnF2p3idz5qGp5Oxd9VM/G75lO1qxOihg54rxO+qtbqI+J31TFidorkpWAZ0vpU3UZZWMuo4nPJ1gAfVC9V6RndIyBFmCtQtj2P1MePMELW9nvfnqkDcYN1E76mgiu62eqsbM+bGEWrHDiWjnSe9eSxllcZUbQw846OCcXD8TvqkHO/eP1Wl1Lp7cdnvIyS0uogjhZpbstoyUlaMZQcXTHEjx+I/VSGQ+93O+qgBafQqJLhM4/id9UnSPv4j9VUBSsDbopFEtb6+J31St5HxO+qXHZS10OEhit9bOd9U4LnHcn6qyNzZNqpSMJRYUQqQHZ7vqrGufVkn6qIa5prsrfeACiEgIlzj3P1SLn8WfqoPLjTgKU2nzCAH1Ordx+qjbjvqd9VI1SYBACt9Xqd9VEud3c76qYs7JyBwgCrfs4/VRbrv4z9VaQAduVEtJPFIAYlwPxH6pAkH4j9U5FbqOxKADNXqfqko7JIAzXkiR3zTtdXdJ7bkd80tHhpUBNsgPKlqBNKoMKsay2X3CQHZ/s/wAeKSXMnlaHFga1h8rtdjL0uB2MHNi00OPNct+zgf8ALZhI8LpGNv8A2XoMhZHjgGjY8+68zO3zZ143UVRxWb0mPKjfE5mlpFncG1wXU+lSYUhNeA9/JerOfiSZlRyO1UbaCKQfUsCCf7ug4ubZoXslizyxun0aZILIv6eSFpB2SFldP1b2Znie6TEaXs5LO/5ea558L2OotII5BC9GGSM1aZxShKL2UOClGaO6eRhtNwtCCwu3U2uB2cBSraBVpiSpGEMjDrLdqVsRN+JDNkcwWnMusbcoAOkaCBVbqp0ZDQq45TtaJBDviICkfZQ66pOCQ3hW6bNbJwwNHiTsKKaseSi5pBV4a1xtWDQR4hwiwBWk8UrGNPBIVgczV4Buk9sbt7opWFFTowAmAaSaKZzizb4goANu2mimBItAKiW08GlZTuVINJG5TCi7b90pKWj1SRYqMp16nbd0xtTJGt3zKegQnYFdOvYq2AmN9u4PKduw43UH3e/CQHovsKWwdMfpIuTI1V8gAu0bh/aIqlstB1EA7n0XD+wFv6awDce+IO2/Zd1HkGTe9LAaIBXlZXWR2diX6qjKd0pjZHPZCKJsE8oU4s7JCKDRyCuwbGCyqCEzIAW0W7LGcH2XHL6OaMWqVpmaAeC4H9UJ1PoOHlt+9Y0uOwf3+q1cke7Lr2CFkn+0BsfivsW9lEJyT0aNcjhuo+yeRAdWK8PZ5O5H5rCzum5WN/fY8jfXTt9V6cz3hl0Pd4KIBpCZWCWbsOqMmvQFduP5cl2ZT+PF9HlhcWlWaTV2uzy+j4eU53vIND/34zSx+o+zc8TGyY0jZYzwDsV2R+RCX8OeWCcTHa6ud04IINDdVzQywP0SNcxw5Dgoguad1t2jHrsJaPDZ7qcbuzihGzE7dlOOS3EdkqAMMhDfCLU8eWSvENq7oQzaXAXynbM0ODtWw7IaGXapHO8HnwrWvka47UoucwTRyR7NPKM1MkJBr5qWxlEYDjqOxKrfC9pJO4KucWtABOykOebaUrGDsiNF12nEQO4H0VvuyXEMUGMfG+jt6osVFRa9p2uk+sgi+6IbI1zadub5UPdte7SR8k7HRdukrfct9UkWKjCkBbI4V3T2eeEdBgZGbm+5gA8TuT23pE9e6bF03qUuHA+SWOMDxvbVmt69E+SuhUzJa4kfJWsGoJRxA8q6IiN27dghsaR1PsNkmBkjOzH3v5kD/ZeiQiMxX/mb7du68o6FliPLI0gBwv6L0jps4kjbTtmtoLy/kqslnXDeNV6NnHy3Xv8ARTnnBBve1je8Ldw6xd/mpS5YMRs05c3kfQ/HsH6gWStIJ8V7BD4URidbhd8FXta17tTqukQGbCtqSSNOVKjNmABI3FFR+8Y0OvwngeavmjcXOrcWediVTrrSwX6BVRa6KDE0vFNBcdzXZQycMuiNvADT8LRdouAEUDW5UZy7cMPw1uE02F7Ody8PHnZWTCKYORysLM9n3iSoHg38LXd/zXcPx3SgufThVm9rKCkjAbYc22/CBuunHnlEzljjM87mwpsV9TxOb8wq3R20lp4XcTYwmZcjACeRVrNyuiQ0/wAfuncihYP5dl2R+Qn2c8vjtf5OWDTqDjwn0gG+yPyMKfHbbmamfvNFhUeEMLQ0LdST6Odxa7GZtFYNtUw4kDQdlWNmEDjyURbd2tNIAKc82A5quYLaA14+RVMLiWa2EE9wVcyMl4IDb+aljJGV0exH5oh0rZIhY381RKGBwbKwi+4UtHuhTTqB9VIyhocHkhWBz7FCipMDSdz8kn+EaidgqAL95J5BJUe/Z5lJImzo/YPpUuVmOypG1FEdIPm7/wCl1/V+h4vUiRNA1z/3zsfyV3sxBHh9Gh0bmRuvjuUZFjEvdJLK8k+Z2C8vLNym5I7I1FUeX9d9l8jp0rnRNdJFexHIWLLHo0tIId6r2j7E2Yl0l6QdlmdV9nsLMbb8dpdVaxsVpD5bS/dEvHF9HlMD3wZEco/A4Gl6D0vIL8RxjcC4gFteS5zrXQH4LriOuK7vuFLoWcYKjJ3buN+3ktM3HLC4lY7g+LOjblvae9FEibXQ58igoCzJL3Q7xu3HoqS6WKXUACzuPJcHDZ0tJms1zi7wnwgqWT1JsbQQDQNfMLJ+11ICHUKpT9y2WME+Fo5JcdyqSrsnj9mrFmRyNLgab68p5I2SPIftGDsByFnaJAPu9OlvnyjoXte5oIO1WPMKmkQ1XRf9nbq18+SbQGnxV9ES9rSwEmjfIQWW2n+Gx6ApOyVsDypJHSFvDAbIvssqQgHWBqF7Bx7LWkiDQdySbs+Sx8oBkjXEEM4dp/ROCN01RGeQGJ5YNhuWt5+YQ4a5zw/U1xLTYcP6psbJ928SOaD2II2+X6q95jBOnUGD4B5rdKifYJKC0jWxu/BConwcfJ3kYL41M2Kvy5WxBtsIaO4N0nEb9OuJ915Kk2tiai9Mw8npDoyTjeMfuu2Kz3GSBxZIxzL7ELcfkSRyH3htt7kggBFxNa9jXFrXXu11Agro8sorZzvDFvWjlbAFttO18tjtfBtd5BJgaQM3EjaTxIxg/ULSHs/hZUTZGtiex3wloBCh/LS7iL8f+nnDvfBoMp44KIxInTC3Hj1XXzezGOX6dBq+KTs9kMfd0M0jD3HIR+VjB4JI4/Ii0uAdYPZwUGF7iGuoi910+X7LZNh0UocRwT3WbL7O9WY/WMb3n8LlpHNCXsh4pL0D/Zo/IJIr+yeq/wDsZfqktOcfsji/o7/2IyHZfRcd8vLLZXyOy6KRjQ4anVtxS5L2Gnaekyhv4ZiKHkulfIXOBa071+S8rLqbR0JWgiR2rS2IC+6HymStbqd9OUXFBbgQDY7+aJMZcCCNu6XBtBySZyGfCXk7bnmxyuN6t0x2NP7/ABm0AbLR2Xqk+OwtILQQsbP6THMNQ29EscpYn/DXlGapnB9O6sIcgxytoSii7jSVpyNc4uka7VHt8yrs3pDWQujfCx7L5A3Cz8V8mI8wTvBY/aN39FtLjL9oFwbWpBDPE7dupo3ItWxzOe3whu2zRfCodLpeWgDU+974CeNjmE6Ggk93DhZs0qw3GkkZIQW+AjueUVISGAjYhBRhzCSSXNPNlOHuaAw2ATdnuoeyWqNKGd7nb7hXSuDtudlkMmcx1g7DkIwzhxDglbIlH2FUx0ZG4sb2saWKP3lndjdzZ22WkXA04O/O0FNFI9xo6WgfkVcWJa7MXNYC1zNbSNWpob2b/uhWt0NpxcKND0W6emNJB25sndPJ05rm6mC3eRW6yJaDRgyRRzQ7l90Q0VsFpY0cDWjxOG1UByVJmC5z7PnwjH4ZERptGtqSlO9CqjDz4PjEDQSeHEbhVR4bsbxQG7+Jp4K1TE8SjUNx5jsq5mubIaA/JNTdUFewVk8U1h7RC5v4XGwfkURh50/T3mTGkFE7x8goPIF04jm1SX/d/iGkKuKYdrZ2EXW8bLg1btkvdjjwkOoRukAaao3suEyJXxyMmidpLe6Ii6s1xBBId3F8FZv43tBGcemd0M+Jp7AH1Q+T1eBjSdQA9SuLyOrkDkrKyM+XIfpb4vkrh8VvsmU4o9G/tyD/ADW/VJee3k/uhJbfiL7M/Mvo639n2SRPm4xaac3UPK7XddNBfK98hJaHU38lz+HBjdKOmIAAGj5rexjpa9oPO4pcnyK8nJFY/wDNHRY7Q5uytfEGiroILFkFNAduAiwbGoOBvzWsJJxMJJplEjPyQsrFc97i4iQ7nyTFt8rOVMtaMjKg3Ow35XNZ+AGl5MHvI3fE3+oPYrrct34Rd8cLOngc9rmmQWOxC5uXCWjpxvWziy4QzBrjrAPge4UR6HyK0A3WB50i+odHGQDbNLwPib3WI102FkfZsy2kH7uS9j6LbU1aNlIKyJDC0t1aj2TOnDiGu3NfRD5Up1W4cDSK/mqopA6RgsH18k0tAzQNNbqbx3VMMjgaJNXYtWiRoaQNvmmYGb9hagTC45KaG/mUT7wPjAAu1laxHIdBq/0VjMgtG/CdENGi1/i0njspvFmh24Wa3IH4eQrG5LtXHZKiaCdPiNVajLJpIvsEPJONRINHyVMsoe0Nuj/NNIVCMwLnHbdUSubd7qh7i121qLpDfYlaJAyvIaJAa5pZ0slN0oyVxAJGxWbmPs7bLogjOTBpn7EXpb3Hmgsmf3bvDRDt7CsfJsb3QGSV1Qic8pBLY3yjxbelpm6o5KaQ0jmu6XTos+WNz4YDNENiRyEQS1p05EBY712V9E3ZZ7x/kkrLh/eSQB2OfmyvDgKBs2K3XS9CyDk4Ect24to/MLlMp7JNWsU8XXqr/ZzqZhkkxnEBpdrG+/qF5mWNwOqPdHfA6TTCL+fK0oGkxbEaiPPhYsLzTKOzgtWCSm8rHFJWTNEXxmxRs9yo6i1pLr4IHmjYYWua4O5KpyGRt2eAdPfyWzhqyFLdGY8F55NeagcU2d6HmSiJ5xWmFooclCukIYS82PkuSSVmyuivJx4xqBcS09geFjZmA2bUypHxnkPF/Raxc1zXeI+lBKOGSThh0j940lbvRpF8Vs4nO6ZkYp1RBz4RtpIpzf8AcLP941rrIo+S9KkwImt+8YXE+VkhY/U/Z3FybLGuik7PHb5hbrJWpFLIn0csJg9lgnV5WlDO/QfnzaJyegdQxd4mNmaDdsd4j+RWHl5MsEpa4aH92uFV+S1jFS6G5/Zre9BcbO/om96QRY24srE+2OA1Am0x6yDimOdpDju14Gx9FfhZDyI2zO0b2rGZBc2+FhxZ0c4G9FTE7w4aT4ANzdJPETzTNYzAPonZNLP96X7WdtlnuyA9gDeSotc5o3d34T4DbD3TN4PdUyEHcId0gq7Gyi6WxymokNkMjKa11EHYcoGeRsgNH8k8wkEhLXAg9j3VTgTuW6fVbxikZSdg0zabygZuUbMfwoWRtldETKR2P7PS2TEzIXtJ0yNcDfFha3VemY+WxzdLQRwVz3sXkx4kWVreG6yAB50F0D8+J+zTv8lnJtOyUtGR/wAPeo+qS2/eN/eH1SS8kh8UA5bae487nvwst8r8WZs7OWu/Rb/UsUtc57BbCd1hZjB7stWEd6Z0N+0d90XL99BC9rraQCN/NbuNK4Np16r48l5j7IdXOPk/Yp37X92T/JehwZbZGhw57rhyY/HOjS+as2BkVH4Xb3SpmdJleCHgeaHZM3QNJtF4zzGHBm18lVGd6Zm1Wx4MItH3lA96VssUfcCktbrFfUofqMsrI6gcPeOsBzhwrbikSuTY/wBki1Xt6BTETQNtlVDMYWs987c7b8koxlySVQ0jkoiovpBJtA0gdXh+qClYNWk2STufJbjoGhvhG5Qk2Jbg/ik54WKM0ZE0ekbNv1tc91rp7M0aZ8dkjexqnD811k4aLs2snKrtx5rCnF2jaErPLut9IyOnfexF0mPe98t+axzkNdGQQCKXp2fEJGOBN3sQV5r13D+w5bvdioncDyPkvR+Nl56l2RlVbQEXGKjG7Y/hV8Oe4Cro+qC1WRZVvuQ8WOV1tL2c6k/RoNy3AAtO5RUOWXOAed1iBr2bhWtme3YhZvGjRTZsytkeCWk0fLuhozMyTSSaPmqIc4s5JI8irDnt+Ktu6ni0PkGGP0UZQDsOE8ORG8CzueFKUtPpsp6YAhj1OBQuQGxnZEyThoIB4WTnZAs0eVtBNszk6QmZkkbiGOptrUwOoSEtBd3pc7qO1d1r9HgklkbpaeVpKKSMVJtnV+/Pm76pK77E7y/RJZGmzvOodKOsmNv8W16lzHUuivc0+7aR/oK0uh+18cv/AC2c7SeA4rqYoMPPaBFLGNTfCO6zcLdopTcezxTPxpcWcODSxzTY811PQfaBs9CU6ZOHi+D5rp+s+z7cgGOaFsg7O4I/NcVm+y2TizGbBk1Oaf7uTYn0vgqMmNTVS7NIZKdo7rGyW+Czz3WxjzXuuB6H1ERvGNlsfEb+GTkHy9V00WbrNNIBbyLXnSTxs6GlNWjcbMXP8grToeW6xengrNiydtxRKIjnt224pSpWZtUWwvbM862tOl9sJHHqtCJ22ywpMoRPGncEm6HCu6d1FmR7wNDgWO0nV3WuLJTJnB1ZvtcDyqcqQadtvVCNyCDzeyHysogUAXA7bHhdEsqoyUNmZn5cj5CGMLWjcuJ/SlmTTvkA0nwEc+qM6jINJFb0ufzcmWCIuFuNAXwuJK2dkUqI5Uzg6tI0nuCuL9oj7x0jHc8j5rU6n1Z8c7GRtc5zmEkA2uay877SXWCHX3XofHxNOzLLJVRlB9FXMeSNj9EI87lRDy07FejRwKVM1IdW4uwr9LTQca+aymZTm8i1ezqAAAIKhxfo1U0EGIg7DUPO1F0LnV2TNz4PxNVg6ljM+Frkv2K5RDceEtYWudueDwoSzFoLXHhBSdWB+Brr8ygJcmSQm6SWNvbFLJFdBc89tNGh3We92o2rpHRuxIi0kTNcQ9vYjsR/JGdG6TL1CXUfDC07vK1VRRi25FXTOnyZkoDGnTe5XedG6YMZnwbjuo4cEGIxkUUelvmeSiMjqDYxtqoDsVhKTk9GkUoo1NB/0pLG/tU+R/8AkUlPBj5o56d5bq/FzRHzRnSfajO6Y/Y64wb35r5od0LZGvDfGbIOk8ICeJsWkPPPhpWqY2j1r2f9v8LNjbFnFurtexXWQRdM6oz7qaMmro8j0XzWSWHbbyR+F13qPTyDBkyCuxcVXEyZ7r1P2W0t+6LXMAsNcy1gv6dLivc7S5tHtuP1XP8ARP2r5cAjZ1EGVo5cd12nT/2hdA6kA3JYGkjdZTwxnpo0hllHoAhymNaBI8Xe1ilp488bmU14+qKdD7O9TGrGy4mOO2h7q3Qsvsq9h14eQ17TvbZFyS+Gv+TXz32QmZE82fO9irIi1h1N4JQE/TupY7jyWg9/90HNmZsI0vxHOruCsn8acS1lUtG8/IoEkoSXJDmupwBI2JHCA+0vcxokY+Oxd1aDmkeLcyVtdtQIUPFk+iouH2WZc5Aoya3AUSsTqWYWxnUbA7Dur5/em9Rbfo5ZWfi5Ug8DNW3YhXjwtPZo5xrTOSOc4ZT5SfFZrVuPkgSSZXOG+3PqtbL6Fn+9LmYz69FQzpOex9HClI77L1YuKWjglb7MgsI5CbRa6aPpMjmgOxZGk8muE0ns/K4XGx30T8iI4M5gsKiQuiPs5nk02A2fVR/4X6hy6NjPRzlXNC4M55JdHH7LTPNSZELT5CyiR7LYkR++zXuI5DG0nzQuDOTVkMEs7tMMb3u8mi12eP0fo0NERmV3+s3+ivmzIYI9EMbGVsRQAU8/pD4fZz/TvZvIkeH5lRR86SdyuniEGNEGMA0tGwCxZ+rM7vGkcC1m5fWS8EMNfkpcXLsaaS0dFldTLfg0/NY+Z1gNFMJLvmsGXLkfy4/VUFxJ3VqCQnJm/wD2q/yb9Ell0fRJVxRNnT4wYGmSMDWXEO353/2WblxffvAIoGwfRFwkNyHlhsBwv0sp54Y5HO0OJN8b7UsFpnR6Ml0dnbdQLS7nytHyY5DnVxW9IfHjLnmOrcASAVaZDiBae3nwohxHmrXg3Y2IKhI2jY4KtGbRdFn5URGiZ4rjdaGN7TdVxq91lyD/AMisW01o4oVs7XC/aJ1iHaWQSDuHd1r4/wC01xFZOKx3awvM7StT44j5s9ah/aH0yQH30JFnhVP9semzghsYaLsEnuvKrS1JeND5nqX9t4U7wAYyCN2gUPnasdmdPe/bIYa2rsvKfeOA+IgfNL3z/wB4/VLxD8h6w+bHcAG5MZAHAcAq/ex2He8bXzC8qE7xw4/VL7VN/mO+pT8Qcz1Z2ZE2yXtJqtiNkFJlwhxeJgPTUvNjky1Rkd9VAzSHlxP5oWIOZ6JJ1OJu7p2tJ/1IbJ9oMfUAZtXra4EvceSU1nzVeNC5s62b2lja4ho1D0KzZfaCVxOltb8krDSTUUTyZoy9XyH1TqrikLJlzSElzyVQkqpBY5c525JTWkkgQydKkkAHJJrSQBvxhshIcKJaRzVEHlTloOEwe4BzNyO3ZBuNzuA7g0D2VkBL45BZND4VztHSmXgPc6aNzqOjwu7GuyFjic1v2ja2GtI5rhFZB0BhYDTgDZPIpN7vTnvjf4WPGm9+4STGzOlY0k8Bxuh5qqSNrS1ruHAH5IqeGgbJ233+inNjXGSKIG9XuQrTI4mTPEY3uad6P1VVWtGVhlhDvxx+E2OR2KC09laZnKNFVJlNwIO6g4UVZI1prSOyZAhEprSSQAkyZJACKSSZACSSSQAikEkkAJJMU4QA3CVpHlOOEANulaSW6ADkkqSQBuTQe7yHmM/RNKDHN4KLi0EX5+STnkzW9x2JBHkrpJG/Z2A7SNNBw4K52dEWQfIx+IzUN9Jqux3sJSyCaCIN1te1u98avRRa1pGq6BO47KGr3chaG34h8gEFF2WTNFHJHtqbvX4v/wAVcWukwmEMshoJd+n81R8MZDRYBdR7Xd/1VrS33bi15ADdWm+xIsfyKT6oEVPgbTXts6hqHqOHD6obOwmQT0D4HjUx3oVoRaHwjGc06nPLo9+D3H5qMD2ys905oMgvTf6hCbQUmYcmO5th12qXxnQHaaHB9CtXIGqQNr4RRFdlVDGHyPidsH7Ansey0UjNxMktskHlQIo7rSlxC5hcAQ5hp1eXmhpIt7+qtSszcaBU26uMZHblQ0OBuiqskqSVr4zp1DcH9FXSBkUlItTUgQyScgpUUARST0lpQAwSKekqKAEEylpKdrd6KAIBSCuMH3YeCOaI7p2xHYUixl9n90JKz3LvVJKwo0Jfik/i/qjOof8ApeF/Gf5JJLF+jZAo/uD/AAf1Un/E/wD8f6pJI9llrP8ABt+ZVf8A03/wH+iSSkAiH/F4v/dH8go4/wDjW/8Ae/qkkgAfI/xsv8P9U3/Xb/3EklS6E/8ARY/+9yv/AC/msyT4j/CkkqRD6Kj+FRPf5JJK0QMP8O/+JDjskkmiZESmPCSSaJF3TJJJgMfiKn2CSSQyB5/JSHZJJDAQTv8Aj/JJJAF7u35KwfGxJJT6KiaCSSSQz//Z"/>
          <p:cNvSpPr>
            <a:spLocks noChangeAspect="1" noChangeArrowheads="1"/>
          </p:cNvSpPr>
          <p:nvPr/>
        </p:nvSpPr>
        <p:spPr bwMode="auto">
          <a:xfrm>
            <a:off x="4329113" y="-1041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5062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HAAAAQUBAQEAAAAAAAAAAAAABAABAgMFBgcI/8QAQBAAAQQBAwIDBQUFBgUFAAAAAQACAxEEEiExBUEiUWEGEzJxkRQjQoGhB1JyscEVMzRTYtEWJENzgjVUkuHw/8QAGQEAAwEBAQAAAAAAAAAAAAAAAAECAwQF/8QAJBEAAgICAgICAwEBAAAAAAAAAAECEQMhEjETQQRRFCJhMkL/2gAMAwEAAhEDEQA/APLnF2p3idz5qGp5Oxd9VM/G75lO1qxOihg54rxO+qtbqI+J31TFidorkpWAZ0vpU3UZZWMuo4nPJ1gAfVC9V6RndIyBFmCtQtj2P1MePMELW9nvfnqkDcYN1E76mgiu62eqsbM+bGEWrHDiWjnSe9eSxllcZUbQw846OCcXD8TvqkHO/eP1Wl1Lp7cdnvIyS0uogjhZpbstoyUlaMZQcXTHEjx+I/VSGQ+93O+qgBafQqJLhM4/id9UnSPv4j9VUBSsDbopFEtb6+J31St5HxO+qXHZS10OEhit9bOd9U4LnHcn6qyNzZNqpSMJRYUQqQHZ7vqrGufVkn6qIa5prsrfeACiEgIlzj3P1SLn8WfqoPLjTgKU2nzCAH1Ordx+qjbjvqd9VI1SYBACt9Xqd9VEud3c76qYs7JyBwgCrfs4/VRbrv4z9VaQAduVEtJPFIAYlwPxH6pAkH4j9U5FbqOxKADNXqfqko7JIAzXkiR3zTtdXdJ7bkd80tHhpUBNsgPKlqBNKoMKsay2X3CQHZ/s/wAeKSXMnlaHFga1h8rtdjL0uB2MHNi00OPNct+zgf8ALZhI8LpGNv8A2XoMhZHjgGjY8+68zO3zZ143UVRxWb0mPKjfE5mlpFncG1wXU+lSYUhNeA9/JerOfiSZlRyO1UbaCKQfUsCCf7ug4ubZoXslizyxun0aZILIv6eSFpB2SFldP1b2Znie6TEaXs5LO/5ea558L2OotII5BC9GGSM1aZxShKL2UOClGaO6eRhtNwtCCwu3U2uB2cBSraBVpiSpGEMjDrLdqVsRN+JDNkcwWnMusbcoAOkaCBVbqp0ZDQq45TtaJBDviICkfZQ66pOCQ3hW6bNbJwwNHiTsKKaseSi5pBV4a1xtWDQR4hwiwBWk8UrGNPBIVgczV4Buk9sbt7opWFFTowAmAaSaKZzizb4goANu2mimBItAKiW08GlZTuVINJG5TCi7b90pKWj1SRYqMp16nbd0xtTJGt3zKegQnYFdOvYq2AmN9u4PKduw43UH3e/CQHovsKWwdMfpIuTI1V8gAu0bh/aIqlstB1EA7n0XD+wFv6awDce+IO2/Zd1HkGTe9LAaIBXlZXWR2diX6qjKd0pjZHPZCKJsE8oU4s7JCKDRyCuwbGCyqCEzIAW0W7LGcH2XHL6OaMWqVpmaAeC4H9UJ1PoOHlt+9Y0uOwf3+q1cke7Lr2CFkn+0BsfivsW9lEJyT0aNcjhuo+yeRAdWK8PZ5O5H5rCzum5WN/fY8jfXTt9V6cz3hl0Pd4KIBpCZWCWbsOqMmvQFduP5cl2ZT+PF9HlhcWlWaTV2uzy+j4eU53vIND/34zSx+o+zc8TGyY0jZYzwDsV2R+RCX8OeWCcTHa6ud04IINDdVzQywP0SNcxw5Dgoguad1t2jHrsJaPDZ7qcbuzihGzE7dlOOS3EdkqAMMhDfCLU8eWSvENq7oQzaXAXynbM0ODtWw7IaGXapHO8HnwrWvka47UoucwTRyR7NPKM1MkJBr5qWxlEYDjqOxKrfC9pJO4KucWtABOykOebaUrGDsiNF12nEQO4H0VvuyXEMUGMfG+jt6osVFRa9p2uk+sgi+6IbI1zadub5UPdte7SR8k7HRdukrfct9UkWKjCkBbI4V3T2eeEdBgZGbm+5gA8TuT23pE9e6bF03qUuHA+SWOMDxvbVmt69E+SuhUzJa4kfJWsGoJRxA8q6IiN27dghsaR1PsNkmBkjOzH3v5kD/ZeiQiMxX/mb7du68o6FliPLI0gBwv6L0jps4kjbTtmtoLy/kqslnXDeNV6NnHy3Xv8ARTnnBBve1je8Ldw6xd/mpS5YMRs05c3kfQ/HsH6gWStIJ8V7BD4URidbhd8FXta17tTqukQGbCtqSSNOVKjNmABI3FFR+8Y0OvwngeavmjcXOrcWediVTrrSwX6BVRa6KDE0vFNBcdzXZQycMuiNvADT8LRdouAEUDW5UZy7cMPw1uE02F7Ody8PHnZWTCKYORysLM9n3iSoHg38LXd/zXcPx3SgufThVm9rKCkjAbYc22/CBuunHnlEzljjM87mwpsV9TxOb8wq3R20lp4XcTYwmZcjACeRVrNyuiQ0/wAfuncihYP5dl2R+Qn2c8vjtf5OWDTqDjwn0gG+yPyMKfHbbmamfvNFhUeEMLQ0LdST6Odxa7GZtFYNtUw4kDQdlWNmEDjyURbd2tNIAKc82A5quYLaA14+RVMLiWa2EE9wVcyMl4IDb+aljJGV0exH5oh0rZIhY381RKGBwbKwi+4UtHuhTTqB9VIyhocHkhWBz7FCipMDSdz8kn+EaidgqAL95J5BJUe/Z5lJImzo/YPpUuVmOypG1FEdIPm7/wCl1/V+h4vUiRNA1z/3zsfyV3sxBHh9Gh0bmRuvjuUZFjEvdJLK8k+Z2C8vLNym5I7I1FUeX9d9l8jp0rnRNdJFexHIWLLHo0tIId6r2j7E2Yl0l6QdlmdV9nsLMbb8dpdVaxsVpD5bS/dEvHF9HlMD3wZEco/A4Gl6D0vIL8RxjcC4gFteS5zrXQH4LriOuK7vuFLoWcYKjJ3buN+3ktM3HLC4lY7g+LOjblvae9FEibXQ58igoCzJL3Q7xu3HoqS6WKXUACzuPJcHDZ0tJms1zi7wnwgqWT1JsbQQDQNfMLJ+11ICHUKpT9y2WME+Fo5JcdyqSrsnj9mrFmRyNLgab68p5I2SPIftGDsByFnaJAPu9OlvnyjoXte5oIO1WPMKmkQ1XRf9nbq18+SbQGnxV9ES9rSwEmjfIQWW2n+Gx6ApOyVsDypJHSFvDAbIvssqQgHWBqF7Bx7LWkiDQdySbs+Sx8oBkjXEEM4dp/ROCN01RGeQGJ5YNhuWt5+YQ4a5zw/U1xLTYcP6psbJ928SOaD2II2+X6q95jBOnUGD4B5rdKifYJKC0jWxu/BConwcfJ3kYL41M2Kvy5WxBtsIaO4N0nEb9OuJ915Kk2tiai9Mw8npDoyTjeMfuu2Kz3GSBxZIxzL7ELcfkSRyH3htt7kggBFxNa9jXFrXXu11Agro8sorZzvDFvWjlbAFttO18tjtfBtd5BJgaQM3EjaTxIxg/ULSHs/hZUTZGtiex3wloBCh/LS7iL8f+nnDvfBoMp44KIxInTC3Hj1XXzezGOX6dBq+KTs9kMfd0M0jD3HIR+VjB4JI4/Ii0uAdYPZwUGF7iGuoi910+X7LZNh0UocRwT3WbL7O9WY/WMb3n8LlpHNCXsh4pL0D/Zo/IJIr+yeq/wDsZfqktOcfsji/o7/2IyHZfRcd8vLLZXyOy6KRjQ4anVtxS5L2Gnaekyhv4ZiKHkulfIXOBa071+S8rLqbR0JWgiR2rS2IC+6HymStbqd9OUXFBbgQDY7+aJMZcCCNu6XBtBySZyGfCXk7bnmxyuN6t0x2NP7/ABm0AbLR2Xqk+OwtILQQsbP6THMNQ29EscpYn/DXlGapnB9O6sIcgxytoSii7jSVpyNc4uka7VHt8yrs3pDWQujfCx7L5A3Cz8V8mI8wTvBY/aN39FtLjL9oFwbWpBDPE7dupo3ItWxzOe3whu2zRfCodLpeWgDU+974CeNjmE6Ggk93DhZs0qw3GkkZIQW+AjueUVISGAjYhBRhzCSSXNPNlOHuaAw2ATdnuoeyWqNKGd7nb7hXSuDtudlkMmcx1g7DkIwzhxDglbIlH2FUx0ZG4sb2saWKP3lndjdzZ22WkXA04O/O0FNFI9xo6WgfkVcWJa7MXNYC1zNbSNWpob2b/uhWt0NpxcKND0W6emNJB25sndPJ05rm6mC3eRW6yJaDRgyRRzQ7l90Q0VsFpY0cDWjxOG1UByVJmC5z7PnwjH4ZERptGtqSlO9CqjDz4PjEDQSeHEbhVR4bsbxQG7+Jp4K1TE8SjUNx5jsq5mubIaA/JNTdUFewVk8U1h7RC5v4XGwfkURh50/T3mTGkFE7x8goPIF04jm1SX/d/iGkKuKYdrZ2EXW8bLg1btkvdjjwkOoRukAaao3suEyJXxyMmidpLe6Ii6s1xBBId3F8FZv43tBGcemd0M+Jp7AH1Q+T1eBjSdQA9SuLyOrkDkrKyM+XIfpb4vkrh8VvsmU4o9G/tyD/ADW/VJee3k/uhJbfiL7M/Mvo639n2SRPm4xaac3UPK7XddNBfK98hJaHU38lz+HBjdKOmIAAGj5rexjpa9oPO4pcnyK8nJFY/wDNHRY7Q5uytfEGiroILFkFNAduAiwbGoOBvzWsJJxMJJplEjPyQsrFc97i4iQ7nyTFt8rOVMtaMjKg3Ow35XNZ+AGl5MHvI3fE3+oPYrrct34Rd8cLOngc9rmmQWOxC5uXCWjpxvWziy4QzBrjrAPge4UR6HyK0A3WB50i+odHGQDbNLwPib3WI102FkfZsy2kH7uS9j6LbU1aNlIKyJDC0t1aj2TOnDiGu3NfRD5Up1W4cDSK/mqopA6RgsH18k0tAzQNNbqbx3VMMjgaJNXYtWiRoaQNvmmYGb9hagTC45KaG/mUT7wPjAAu1laxHIdBq/0VjMgtG/CdENGi1/i0njspvFmh24Wa3IH4eQrG5LtXHZKiaCdPiNVajLJpIvsEPJONRINHyVMsoe0Nuj/NNIVCMwLnHbdUSubd7qh7i121qLpDfYlaJAyvIaJAa5pZ0slN0oyVxAJGxWbmPs7bLogjOTBpn7EXpb3Hmgsmf3bvDRDt7CsfJsb3QGSV1Qic8pBLY3yjxbelpm6o5KaQ0jmu6XTos+WNz4YDNENiRyEQS1p05EBY712V9E3ZZ7x/kkrLh/eSQB2OfmyvDgKBs2K3XS9CyDk4Ect24to/MLlMp7JNWsU8XXqr/ZzqZhkkxnEBpdrG+/qF5mWNwOqPdHfA6TTCL+fK0oGkxbEaiPPhYsLzTKOzgtWCSm8rHFJWTNEXxmxRs9yo6i1pLr4IHmjYYWua4O5KpyGRt2eAdPfyWzhqyFLdGY8F55NeagcU2d6HmSiJ5xWmFooclCukIYS82PkuSSVmyuivJx4xqBcS09geFjZmA2bUypHxnkPF/Raxc1zXeI+lBKOGSThh0j940lbvRpF8Vs4nO6ZkYp1RBz4RtpIpzf8AcLP941rrIo+S9KkwImt+8YXE+VkhY/U/Z3FybLGuik7PHb5hbrJWpFLIn0csJg9lgnV5WlDO/QfnzaJyegdQxd4mNmaDdsd4j+RWHl5MsEpa4aH92uFV+S1jFS6G5/Zre9BcbO/om96QRY24srE+2OA1Am0x6yDimOdpDju14Gx9FfhZDyI2zO0b2rGZBc2+FhxZ0c4G9FTE7w4aT4ANzdJPETzTNYzAPonZNLP96X7WdtlnuyA9gDeSotc5o3d34T4DbD3TN4PdUyEHcId0gq7Gyi6WxymokNkMjKa11EHYcoGeRsgNH8k8wkEhLXAg9j3VTgTuW6fVbxikZSdg0zabygZuUbMfwoWRtldETKR2P7PS2TEzIXtJ0yNcDfFha3VemY+WxzdLQRwVz3sXkx4kWVreG6yAB50F0D8+J+zTv8lnJtOyUtGR/wAPeo+qS2/eN/eH1SS8kh8UA5bae487nvwst8r8WZs7OWu/Rb/UsUtc57BbCd1hZjB7stWEd6Z0N+0d90XL99BC9rraQCN/NbuNK4Np16r48l5j7IdXOPk/Yp37X92T/JehwZbZGhw57rhyY/HOjS+as2BkVH4Xb3SpmdJleCHgeaHZM3QNJtF4zzGHBm18lVGd6Zm1Wx4MItH3lA96VssUfcCktbrFfUofqMsrI6gcPeOsBzhwrbikSuTY/wBki1Xt6BTETQNtlVDMYWs987c7b8koxlySVQ0jkoiovpBJtA0gdXh+qClYNWk2STufJbjoGhvhG5Qk2Jbg/ik54WKM0ZE0ekbNv1tc91rp7M0aZ8dkjexqnD811k4aLs2snKrtx5rCnF2jaErPLut9IyOnfexF0mPe98t+axzkNdGQQCKXp2fEJGOBN3sQV5r13D+w5bvdioncDyPkvR+Nl56l2RlVbQEXGKjG7Y/hV8Oe4Cro+qC1WRZVvuQ8WOV1tL2c6k/RoNy3AAtO5RUOWXOAed1iBr2bhWtme3YhZvGjRTZsytkeCWk0fLuhozMyTSSaPmqIc4s5JI8irDnt+Ktu6ni0PkGGP0UZQDsOE8ORG8CzueFKUtPpsp6YAhj1OBQuQGxnZEyThoIB4WTnZAs0eVtBNszk6QmZkkbiGOptrUwOoSEtBd3pc7qO1d1r9HgklkbpaeVpKKSMVJtnV+/Pm76pK77E7y/RJZGmzvOodKOsmNv8W16lzHUuivc0+7aR/oK0uh+18cv/AC2c7SeA4rqYoMPPaBFLGNTfCO6zcLdopTcezxTPxpcWcODSxzTY811PQfaBs9CU6ZOHi+D5rp+s+z7cgGOaFsg7O4I/NcVm+y2TizGbBk1Oaf7uTYn0vgqMmNTVS7NIZKdo7rGyW+Czz3WxjzXuuB6H1ERvGNlsfEb+GTkHy9V00WbrNNIBbyLXnSTxs6GlNWjcbMXP8grToeW6xengrNiydtxRKIjnt224pSpWZtUWwvbM862tOl9sJHHqtCJ22ywpMoRPGncEm6HCu6d1FmR7wNDgWO0nV3WuLJTJnB1ZvtcDyqcqQadtvVCNyCDzeyHysogUAXA7bHhdEsqoyUNmZn5cj5CGMLWjcuJ/SlmTTvkA0nwEc+qM6jINJFb0ufzcmWCIuFuNAXwuJK2dkUqI5Uzg6tI0nuCuL9oj7x0jHc8j5rU6n1Z8c7GRtc5zmEkA2uay877SXWCHX3XofHxNOzLLJVRlB9FXMeSNj9EI87lRDy07FejRwKVM1IdW4uwr9LTQca+aymZTm8i1ezqAAAIKhxfo1U0EGIg7DUPO1F0LnV2TNz4PxNVg6ljM+Frkv2K5RDceEtYWudueDwoSzFoLXHhBSdWB+Brr8ygJcmSQm6SWNvbFLJFdBc89tNGh3We92o2rpHRuxIi0kTNcQ9vYjsR/JGdG6TL1CXUfDC07vK1VRRi25FXTOnyZkoDGnTe5XedG6YMZnwbjuo4cEGIxkUUelvmeSiMjqDYxtqoDsVhKTk9GkUoo1NB/0pLG/tU+R/8AkUlPBj5o56d5bq/FzRHzRnSfajO6Y/Y64wb35r5od0LZGvDfGbIOk8ICeJsWkPPPhpWqY2j1r2f9v8LNjbFnFurtexXWQRdM6oz7qaMmro8j0XzWSWHbbyR+F13qPTyDBkyCuxcVXEyZ7r1P2W0t+6LXMAsNcy1gv6dLivc7S5tHtuP1XP8ARP2r5cAjZ1EGVo5cd12nT/2hdA6kA3JYGkjdZTwxnpo0hllHoAhymNaBI8Xe1ilp488bmU14+qKdD7O9TGrGy4mOO2h7q3Qsvsq9h14eQ17TvbZFyS+Gv+TXz32QmZE82fO9irIi1h1N4JQE/TupY7jyWg9/90HNmZsI0vxHOruCsn8acS1lUtG8/IoEkoSXJDmupwBI2JHCA+0vcxokY+Oxd1aDmkeLcyVtdtQIUPFk+iouH2WZc5Aoya3AUSsTqWYWxnUbA7Dur5/em9Rbfo5ZWfi5Ug8DNW3YhXjwtPZo5xrTOSOc4ZT5SfFZrVuPkgSSZXOG+3PqtbL6Fn+9LmYz69FQzpOex9HClI77L1YuKWjglb7MgsI5CbRa6aPpMjmgOxZGk8muE0ns/K4XGx30T8iI4M5gsKiQuiPs5nk02A2fVR/4X6hy6NjPRzlXNC4M55JdHH7LTPNSZELT5CyiR7LYkR++zXuI5DG0nzQuDOTVkMEs7tMMb3u8mi12eP0fo0NERmV3+s3+ivmzIYI9EMbGVsRQAU8/pD4fZz/TvZvIkeH5lRR86SdyuniEGNEGMA0tGwCxZ+rM7vGkcC1m5fWS8EMNfkpcXLsaaS0dFldTLfg0/NY+Z1gNFMJLvmsGXLkfy4/VUFxJ3VqCQnJm/wD2q/yb9Ell0fRJVxRNnT4wYGmSMDWXEO353/2WblxffvAIoGwfRFwkNyHlhsBwv0sp54Y5HO0OJN8b7UsFpnR6Ml0dnbdQLS7nytHyY5DnVxW9IfHjLnmOrcASAVaZDiBae3nwohxHmrXg3Y2IKhI2jY4KtGbRdFn5URGiZ4rjdaGN7TdVxq91lyD/AMisW01o4oVs7XC/aJ1iHaWQSDuHd1r4/wC01xFZOKx3awvM7StT44j5s9ah/aH0yQH30JFnhVP9semzghsYaLsEnuvKrS1JeND5nqX9t4U7wAYyCN2gUPnasdmdPe/bIYa2rsvKfeOA+IgfNL3z/wB4/VLxD8h6w+bHcAG5MZAHAcAq/ex2He8bXzC8qE7xw4/VL7VN/mO+pT8Qcz1Z2ZE2yXtJqtiNkFJlwhxeJgPTUvNjky1Rkd9VAzSHlxP5oWIOZ6JJ1OJu7p2tJ/1IbJ9oMfUAZtXra4EvceSU1nzVeNC5s62b2lja4ho1D0KzZfaCVxOltb8krDSTUUTyZoy9XyH1TqrikLJlzSElzyVQkqpBY5c525JTWkkgQydKkkAHJJrSQBvxhshIcKJaRzVEHlTloOEwe4BzNyO3ZBuNzuA7g0D2VkBL45BZND4VztHSmXgPc6aNzqOjwu7GuyFjic1v2ja2GtI5rhFZB0BhYDTgDZPIpN7vTnvjf4WPGm9+4STGzOlY0k8Bxuh5qqSNrS1ruHAH5IqeGgbJ233+inNjXGSKIG9XuQrTI4mTPEY3uad6P1VVWtGVhlhDvxx+E2OR2KC09laZnKNFVJlNwIO6g4UVZI1prSOyZAhEprSSQAkyZJACKSSZACSSSQAikEkkAJJMU4QA3CVpHlOOEANulaSW6ADkkqSQBuTQe7yHmM/RNKDHN4KLi0EX5+STnkzW9x2JBHkrpJG/Z2A7SNNBw4K52dEWQfIx+IzUN9Jqux3sJSyCaCIN1te1u98avRRa1pGq6BO47KGr3chaG34h8gEFF2WTNFHJHtqbvX4v/wAVcWukwmEMshoJd+n81R8MZDRYBdR7Xd/1VrS33bi15ADdWm+xIsfyKT6oEVPgbTXts6hqHqOHD6obOwmQT0D4HjUx3oVoRaHwjGc06nPLo9+D3H5qMD2ys905oMgvTf6hCbQUmYcmO5th12qXxnQHaaHB9CtXIGqQNr4RRFdlVDGHyPidsH7Ansey0UjNxMktskHlQIo7rSlxC5hcAQ5hp1eXmhpIt7+qtSszcaBU26uMZHblQ0OBuiqskqSVr4zp1DcH9FXSBkUlItTUgQyScgpUUARST0lpQAwSKekqKAEEylpKdrd6KAIBSCuMH3YeCOaI7p2xHYUixl9n90JKz3LvVJKwo0Jfik/i/qjOof8ApeF/Gf5JJLF+jZAo/uD/AAf1Un/E/wD8f6pJI9llrP8ABt+ZVf8A03/wH+iSSkAiH/F4v/dH8go4/wDjW/8Ae/qkkgAfI/xsv8P9U3/Xb/3EklS6E/8ARY/+9yv/AC/msyT4j/CkkqRD6Kj+FRPf5JJK0QMP8O/+JDjskkmiZESmPCSSaJF3TJJJgMfiKn2CSSQyB5/JSHZJJDAQTv8Aj/JJJAF7u35KwfGxJJT6KiaCSSSQz//Z"/>
          <p:cNvSpPr>
            <a:spLocks noChangeAspect="1" noChangeArrowheads="1"/>
          </p:cNvSpPr>
          <p:nvPr/>
        </p:nvSpPr>
        <p:spPr bwMode="auto">
          <a:xfrm>
            <a:off x="4329113" y="-1041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5064" name="CaixaDeTexto 7"/>
          <p:cNvSpPr txBox="1">
            <a:spLocks noChangeArrowheads="1"/>
          </p:cNvSpPr>
          <p:nvPr/>
        </p:nvSpPr>
        <p:spPr bwMode="auto">
          <a:xfrm rot="10800000" flipV="1">
            <a:off x="6012160" y="3423686"/>
            <a:ext cx="313184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2600" b="1" dirty="0" smtClean="0">
                <a:solidFill>
                  <a:schemeClr val="accent1">
                    <a:lumMod val="50000"/>
                  </a:schemeClr>
                </a:solidFill>
              </a:rPr>
              <a:t>Neutralizam</a:t>
            </a:r>
          </a:p>
          <a:p>
            <a:r>
              <a:rPr lang="pt-BR" altLang="pt-BR" sz="2600" b="1" dirty="0" smtClean="0">
                <a:solidFill>
                  <a:schemeClr val="accent1">
                    <a:lumMod val="50000"/>
                  </a:schemeClr>
                </a:solidFill>
              </a:rPr>
              <a:t> os </a:t>
            </a:r>
            <a:r>
              <a:rPr lang="pt-BR" altLang="pt-BR" sz="2600" b="1" dirty="0" err="1" smtClean="0">
                <a:solidFill>
                  <a:schemeClr val="accent1">
                    <a:lumMod val="50000"/>
                  </a:schemeClr>
                </a:solidFill>
              </a:rPr>
              <a:t>xenoestrogênios</a:t>
            </a:r>
            <a:endParaRPr lang="pt-BR" altLang="pt-B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6" name="CaixaDeTexto 7"/>
          <p:cNvSpPr txBox="1">
            <a:spLocks noChangeArrowheads="1"/>
          </p:cNvSpPr>
          <p:nvPr/>
        </p:nvSpPr>
        <p:spPr bwMode="auto">
          <a:xfrm>
            <a:off x="6372200" y="692696"/>
            <a:ext cx="259228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2600" dirty="0" err="1" smtClean="0">
                <a:solidFill>
                  <a:schemeClr val="accent1">
                    <a:lumMod val="50000"/>
                  </a:schemeClr>
                </a:solidFill>
              </a:rPr>
              <a:t>Polifenóis</a:t>
            </a:r>
            <a:r>
              <a:rPr lang="pt-BR" altLang="pt-BR" sz="2600" dirty="0" smtClean="0">
                <a:solidFill>
                  <a:schemeClr val="accent1">
                    <a:lumMod val="50000"/>
                  </a:schemeClr>
                </a:solidFill>
              </a:rPr>
              <a:t>: Ácido </a:t>
            </a:r>
            <a:r>
              <a:rPr lang="pt-BR" altLang="pt-BR" sz="2600" dirty="0" err="1" smtClean="0">
                <a:solidFill>
                  <a:schemeClr val="accent1">
                    <a:lumMod val="50000"/>
                  </a:schemeClr>
                </a:solidFill>
              </a:rPr>
              <a:t>elágico</a:t>
            </a:r>
            <a:r>
              <a:rPr lang="pt-BR" altLang="pt-BR" sz="2600" dirty="0" smtClean="0">
                <a:solidFill>
                  <a:schemeClr val="accent1">
                    <a:lumMod val="50000"/>
                  </a:schemeClr>
                </a:solidFill>
              </a:rPr>
              <a:t> e ácido </a:t>
            </a:r>
            <a:r>
              <a:rPr lang="pt-BR" altLang="pt-BR" sz="2600" dirty="0" err="1" smtClean="0">
                <a:solidFill>
                  <a:schemeClr val="accent1">
                    <a:lumMod val="50000"/>
                  </a:schemeClr>
                </a:solidFill>
              </a:rPr>
              <a:t>glucárico</a:t>
            </a:r>
            <a:endParaRPr lang="pt-BR" altLang="pt-BR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8" name="CaixaDeTexto 7"/>
          <p:cNvSpPr txBox="1">
            <a:spLocks noChangeArrowheads="1"/>
          </p:cNvSpPr>
          <p:nvPr/>
        </p:nvSpPr>
        <p:spPr bwMode="auto">
          <a:xfrm>
            <a:off x="4572000" y="6280150"/>
            <a:ext cx="4103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 b="1" dirty="0" smtClean="0">
                <a:solidFill>
                  <a:srgbClr val="002060"/>
                </a:solidFill>
              </a:rPr>
              <a:t> </a:t>
            </a:r>
            <a:endParaRPr lang="pt-BR" altLang="pt-BR" sz="2400" b="1" dirty="0">
              <a:solidFill>
                <a:srgbClr val="002060"/>
              </a:solidFill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650081" y="1158011"/>
            <a:ext cx="9139238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l" eaLnBrk="0" hangingPunct="0">
              <a:lnSpc>
                <a:spcPct val="90000"/>
              </a:lnSpc>
              <a:buFont typeface="Times New Roman" pitchFamily="16" charset="0"/>
              <a:buNone/>
              <a:defRPr/>
            </a:pPr>
            <a:endParaRPr lang="pt-BR" sz="3400" b="1" kern="0" dirty="0">
              <a:solidFill>
                <a:srgbClr val="006666"/>
              </a:solidFill>
            </a:endParaRPr>
          </a:p>
        </p:txBody>
      </p:sp>
      <p:pic>
        <p:nvPicPr>
          <p:cNvPr id="8194" name="Picture 2" descr="Resultado de imagem para frutas vermelhas e cereais integr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" y="0"/>
            <a:ext cx="613321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baixo 1"/>
          <p:cNvSpPr/>
          <p:nvPr/>
        </p:nvSpPr>
        <p:spPr bwMode="auto">
          <a:xfrm>
            <a:off x="7426028" y="2204864"/>
            <a:ext cx="484632" cy="97840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71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5219700" y="6237288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6083" name="AutoShape 4" descr="data:image/jpeg;base64,/9j/4AAQSkZJRgABAQAAAQABAAD/2wCEAAkGBhMSEBUUExQWFRQWFxwaGBgYFxgYGhsaGR8ZHBsYHxwXHCYeFxsjHBwYHy8gIycpLCwsGh4xNTAqNSYsLCkBCQoKDgwOGg8PGiklHyQsLCwqLCwpLCwqLCwsLCwpKSksKSwsLCwpLCwpLCksKSksLCksKSwpLCwsKSwsLCksKf/AABEIALQA8AMBIgACEQEDEQH/xAAbAAADAAMBAQAAAAAAAAAAAAADBAUAAgYBB//EADkQAAIBAwMCBAQFAwMEAwEAAAECEQADIQQSMUFRBSJhcRMygZEGQqGxwSNS8BTR8RVyguFDYsIk/8QAGQEAAwEBAQAAAAAAAAAAAAAAAgMEAQAF/8QAKREAAgICAgEDBAEFAAAAAAAAAAECEQMhEjFBBDJREyJhcUIUIzNSkf/aAAwDAQACEQMRAD8A+Za2zLCnLFod68NqWmi2RXjSlqjxb0kM6e0Kx9EWjpR9OmaoWbUVHLI4vQLkZ4bYAkdq98asSmOlFRdrgjrzTcBsd6nVufJGJWIeF+JWysSAexprxLXfCtlgCx6RSPiH4cVjjDdxRdEHVdtzIpkoxi+S/wCDlSOGJO8u3zM0x71S03h4N5WXAMT29vSm/GfBdmoWMhswKZS04ISNhPFen9ZSpp9nqenarbOu8E0wFsozMoJZyOgKhAAB6gk/aiWo+HbvXBKAm2VHMDE+2AYrXwTQO1pQXG8q4Mz8gPM+4Ao9sBtOijHkYZ4LAzEf3HmoJ7lbIfUO8jPdbeRidiA7RjYJEHMjaOeaX8Mdgm11yk4PMcjHPBodrXGyfhqSU+ZD1M9D9KEFKakq0ndyMnPTjntQOV7JuXkesBHFxs7lJZc/2g4xzTOmRUt2WST5pJiAd0grH1Bn0ry0MJbYQeWAEY5MHgAzWt3cB5CsW3+Qf2z69M1i+3YxaG3tw4IyBxB/uz9KWu2ALlptxMyo6BRBNPSRv9H57gcH7UndA3W+TmY6GOv60+9Bvo8uafct0iACRHU4ET9a+U/iDwJ31V3bmGP1r6fqdZ51iQYP3HA9YqLbtW2ul5g7yCD3o16h4toPHla0jjtJ4C35Rnt2rotHaY2tjZdcweSBRfxHZ2XUKCD1PelBq7jt8ReRinKTzR5Hpr+5GydqNcS4dsEECPSmPELe8g2+TyKj+N3PKR1LDim7V+U3q0MFo5Y1GmdLjFqypotFdGX2jseD/wC6X1ms+ExhskRXPnxG7deNxgevNUtB4SLlzMwM5o8kUvcdKSSbfQfTXSqhXn3jvRfho2BM+1WTphgEfL+tAu2xMxH71FJ27PHyzjOVpEI6U746d6OPBlYkGcZBHWq72lAGJMSfoaWS5DTzP6TxRRmxS10c/opOaetpT9nwUKonk0pdxIHIrHkU3o5vY3phVK2YFRtJJycUr+INdcQALweaT9JznxTBiuUqOgF0M0jgYppTgVL8DJNpfpVNhiga4ugkqNv9XOOtHsgMu0j61P1SRBFDfXbRNBK5aDXYT/pzLcVmPXyzQ/H9RcNxVUCVPNTfHfxZv2Lb+YU34WGuGXJJMf5NU4sE01KZ6GDG1s6jRX9gssQ20pskTO5iGLAdg0r+tbaewqXmF1Cqkykkghhzx6dKoDKhbUZtjlog28GfTFL6zSm9BkXFY/0+QdzAtkN7HrzSZPZFkW20xPSrbwGWWZWNsyY25AHYHkz7UOwro9sswCht2/qo+UbmjJM8VpqnfYgcTcUgW4gjymYPTdkUbxbdc+Ijg7xDeWYgYmPeMUNk1+SxdY7ZOYwMZYGAw70lp7gFxxbQ5XP5jkd/pWvh90fBViZaBK49oFb+HthnQQd3GSCAQIx2rG2Nb5UMabWEOVOCAsdQQQOtDu2fOdsmB9pyfahW9NLOQCLm4ESYGMgQT+la6a9IYzlm7duv2pkZfIV32K3mcXJHl+GOSZyxmQOuK5u87XLidg7QTjM8k9+KuM9t2vbmO0bQIABPI7c1AULNwjd/TY7RiAO7UcfJPycXaPfxD4gTcEkELif0mpR1Ny3JteaeRyPtRWsG7KcZwa9tXHsKwVQWHU1XD7Ukj38WTlBNETxq04gt8xFE8BgqVOd3M1Q/6Mbv5pYjrVfw7wMWtu0bj1PMH0jmmTypQ4t7AzZVBfd2QdZpUsnyqQO/rVn8M64PuEZHX0qlf0ZctaKy0cfz6UPTfhd0Ci3dRbkmQQxHoAwENNI+rGUab2T/AF45cbjLQ5cilbl7zTzR20l2QCEn0cN9cdK31fhYGfiLHYiDPb0qeSPPaZK1GoX2xmkGBMAdenoKp63Q7VgyScmIj70o+huAbmBA46fTjiiiKdj3iGogP6CBUrw9/KC2TVu5ohvg8HE0W34QvHUcY5pEZqMaG8bJ2s1AKAgdaU8T0W9AetUPhAsQBWam5sAJroy4tcTKFvC723ynoKs22ByMipHwAx7TTPhfgV1b4AY/CbknpR6k3ujYq/JQaxOOe1StdpmTDCJ719D02jRI2fVuprnPxho2ZFZVJG4ya3ilsZxo43w/wtGJO2TNdB4loGsLbdBKmJH1B/iiaTw7YARjgmrl24HtdOPegl6mpWUf1DVI30dsi5aLTtht5UCA10bgDPPzCtNTaG4qC4UPvdivyR1HbMAjnJrfTMfiX7ZJOUcKBJMjb1nAxRrN57toKqgBW2vtIg/3ckSSD96F0+ibT6EPFtLKEY2m4QGBiGbbAzwPWtGuujBGIN0rsLEmAvPPQ7hBJ71q67R8JwfhEEgyRE5BOMg4PpRdYhuhN2wb0BMz+XB6c9YpfIW99C/hd1gj2/zltsdt/H7GrN7R2xgMVXtB7enSaneFC2t7ZJgoCHPJIOMfWImmvEdSEGQHYqQBkRnHeT/tXOqNgqiT9JqYtsN6hmJkGZmcRzPFH1Vv+mQuSpIBPJg9T7TW2mX4dlZKc+YsJILTPQzBHeoPxy4kXGhpwZgETkEkkzHtmij+QbSVMaYFbJAPzHc7dhyAPpXJXLnl5MFpjv61d8Y1M2zBgSNo7yOfoP3qYmkUSD04B5+tUYnSti21YK7rWuBbNpSPNJY+3OKrjwo27W13lmwIx+81mjBIjjGT3PoOmMVQs297ESCAZ3HnHQDpmsnlfUSiOaSilE18K8NW2ueEIjuxgHcfScAdhVd7CcsJZoJEnHpAPEUG3aCISSS0YB71Q0UKp2gTiX7f7mlcnJ7Ott7A21KklU2hhGIB2g5Nb+KW7aqFtyzttJEgjbHE8g9YNe3dYGO1DgDLdW/zvihvaCAEyJwe9bFrwa2uj22hxKgSwEryPyjnoJNa3wlpzbQbyBExnp14oKkuZJ2pmFz0ry3ZhWYkKIkSY5/cmji/g6/CNBobuz4gVdsk5IzJjj70lfgKyMAG6nnngD9SSe1O3vF7rAbBCrCz7YBjriktRZlvMSxHQ8nv7UV/ALaXQm3iQ2bWUlhkGvG8VJC9+KL4RsJYNk0zc8IQyy8g4qVuKdNHbOVveIG3dM96W8S/ESspSDJ6zxV/xXwhDLNzXLarwz4hgCIPNX4HinTfg2FX9xQ/6yiWBJlxxXRfh/8AEhcoIIBHJ9aheFfhWQZRnOAABNVtJpvhDaRtMxB6UGX6f8ezXxS0fQtPwOtKai1uAHSfpQdL4wlvZadl3TBYEEcTnt2rNR4taWQXU5JhSDj6Gk9h8l8g72kXcTSotBZ2gnEfeqDeIacqYOxo4cbT+taaTU9F84YxAGQfc4qeeMBpfJOueJEXrLXFMfniQSo8pB/Rq9uXDZaVPl3QyJHyj8wJ5JBkHjJHNMX9GGNzbJhJIYHkEGMdCARn0pS1dYE/D2xAYMi5RB6mDgwNvea1daAla8jep1FplQSxsh1VhPCiIM8jBII7YpTxDTvuulSNozsJypYkjZ2HTtStv4bchhE/EM/MIO2BwJ+vBr19eGUsPK8ANJkFcAxPqN0dK7YtyvsFo9WFvJAMZDAiTJAme+RP1q9p9MzEXTAgSFGDjrJETH5a5nxC4wYRgWzukdYiWzVe5rA8kMFBUbjJg91EH71stJM7HJU7FfH7zSLe0fFPJxOepIMDB5pb4klFmVBnYoJAGZJPrWmnKXLpuMCEI2iDyT83IOB60t4n4gFG21K7snPm7ZPbqB602K/iA3exTx3VbY2ztB8gOcf4JpHS3mZ9x5JrfV6prgQnaNg2j6cH7UTRqCZ7ZM/rVNKMDG0VzPQRP6TzVTTBVUcQByOvp/NIaG0DDHJP7cAfz7U+ZYgD5Qee5qFumNj+B2wm5lZgI6KOf89aPfuQoXHmnqMLnHuaEhKnqXbC9gO8UzprQkntAJ6COfck9qJDUzXTLiIwJ3Hv1j2FA2lm3MYUcA9u/vRWTeSzYQzA6n1Pp6UN7qooJEseOvtRJG+Dy/dCiW+Y4AHI9PSkroLEkjC45wI6Cts7yTBO3nML98HFGUzAiFHTv60V8tC+xdLJPJ2jmBjNLXyfMFYDuZn2+ppjUNuO0cZk+lANoQAPqePtR0aA8O1KhiCOOabW5tc/DyGz9aQ/D3hDX7nxGRxZcQGWAJx/dyM9K6e3oRZSbLYBEg+adnzSCMDvBxQPC2MjHyS9L4YupbzuqbehxPGc4jPet9T+HEslWUh/6gU7hiSRyJyIM10t/QgKg3ptLHcQo4ads9xMc9hQl0Xwmbax3AShYA5E7lHG08cdqNY6QXAm6d2S6XtAhUcBoESrZ27THYx71reOmYswJBCyAxIKvMqYPPX0mKeOquByWQMu2LhUkyIwWnrIwR60C3pLV21d2+Zy4HEMEAwIPaWNDroBrwiPqdNevqzkqdh2Fhyd4yYH0k96k6Lw/BEAlfcfNiJ7giYq+miVQpDbXEq0SIOdjHvMe32pbR3ybb2ysz5iyiZ4gNjECYI9aXy8E7jvYgt3coW8Tgn4c9jIMn3o9nUtbt8x5iFJggkRz36Qe1Gs6Nbt1U3TbLxjkCeRORPah+I+HFCANxFsiZyOcfcg4obsD7lsu2Na3xFIC3A/kMddwmZBjoameKBvjBUtQLcMygwCMblgZnJE0pp/EjZacbveAQQfKfaemcV5Z1j3mMAMC0EM3OMAH5jngHBrkm9jOdqrPblvcNttdoMAWxI7+Yk9c89aHqVcBkuRAIkCTBgeYRgYwfWl0e4gVk5O4QG4jlc/4fpTVnVm4QFbJO0/lBnmf+3n1AraYukyXq9azjYI2gECBmOgYj5jxk9qa8FtPfXYCBHUnHaBON01R1tu2yQtsnaCpjBK4Nt8fmA3T9Kd8DQJpUCiS+4mdvX/AAfetlKPEKGO3TOZ8Rc2GKbVHkIHysc8knOTmo5vb5Y9Z9K6j8Ufh97x+IpAcCPhBACes7gYbFcobZQ7WBUjkERVeNLjfk6cOIbV2wFUAGYBM/57Vv4cvT70IXd08ZxOcD0+1NeFiM+orJ6iAX7SgKI68Z/Wm7SAIokkk4HEyY+gwKm2NUs+kEAcx/houn1kMW/NHXgeuO1ee18jU0VrILElz9sAKP8AcfvR1AuHPy9EBxB7+9SF1jbY2j6zOP4ra7qm2hSTxx6VqaQamkW/hrbSSyznBImB+9Sm1duNxJZjgwDgelLWLG+Yz75ges1qbahyF8/qJif5o/qX0gZZLWkM3vEkA+UzMgHg0re8SuhswDGJE15esQCSVJJiBn/0KGtlx5sx69TW82zG5MG7sPmYiOAMYNCNsk4kyPf70Y3Dvm4vPWeMcCvbGuUXgxPHy+/T3o0vyYvyzu7ahQETYCgKnjYONoU8bhHGKB4hpttpit1mYnK9DPzSvSiWr6fDClSBmRt4PQ4HM0M6jYV+GWK4lYMk9TJyD1irJVRe6Canw4sR8Jy3C9wBHU+gn70sXa2R5lYI20DgsB7k8g1ub4BHzQ3mceZecdOoiZr1NXbDr8MCZg+WDn37c/elUgHRiarzqplN/RlAEcgkQNxHT3pS/wCHjykNBBIlcFZYg8HI60fXai2xhzuUduw6T+k0s96LswzWyQNvEAx+bqPSlyrzsCT3sK14ad3ldwMD4gwVwSOBxMma3ZwLiuoBIEDbw6mJXHeSa81WqssGAGQwJEnjsc8dPrS1m4oZbluLaoIZSJEHqcwCZAmRQS+EY9GavwkFmJhVUnOEI6gTyJzmldJrioLjzCWDCSxIEAEkKSi5EEnme9atde4bjvbZoUBQDgDdJbIG4g47czNLDV3GtXjt3IXPULllg4HIwvA6UPFIBtXo0Fm0t5GYujz/AFfiLG3B8kERJmJ6z0pQWgSWynwyYbIDE/KsidsQT2xWyXyxW2yKdqgks2MyQD91x6UjcskJh5VjgDgHg9TGevWKMRJrsxdayqvBIMg/mBmTMc5rfT6xEuK/lIByscjOfec/SgWbEkncdgPzT1PpzTWg8ORrirt8oBLGCYAk5jvj71zpClbH9Z4x8N5XzKDtMRtZQRgROByT/vRz4iAVAIhgCVGSrMcY/tjrGMUC/oLfw2aBsABI8wkH/P2o2g2PcOxRtENIAkk8LnmOk9vSkJwrplKe6D2teRuOxuMmAcDHWdtK+N6G1eVmcFNok3ZyBzkcNPQGqliyobzCeABBA9CW6d65n8TaoA/CBOMtnEngfajwuTao1uo7IVrUqVgcccdusUfStnrH8UKzplAwIo9q1Anp1qudeBEmn7Ry3EnOOnt3iqmltyQRnPXjAqbbcQsGeft2mntM+2CcjdwPv+1RZECtM2tp12yOv+w70Ysu4xu5MYAx/wAYrfSrggiM9egz0+tE1FsC4AsRAMxHTPPrSLDp1YvcGfICgIiAZn3IGZrfT3mSSRyIVgM/T6Ue1DP5ibaj5fUe5+avf9M1wknG04BwI6YHcRTYqw1EHf1S/DgYPHmxHrnr61p8MBCdxJkQ27nv9qy7b3ncANswByfePvSt7SgPsnETHemqzXfYXUWlYLDfmzmenOaDq7CL83mPIjBn1jmipdtKzBkA8oAzOeZ+1LXU2y4Aj1MEDpk03p6GUjtE1DwyFlUggbogODEgA/KQDXt1msbQ5VlNz5gfMsmAT396JaRWCJcJbYZUmBJhh15EE47ik109lLi/lQITLdT37e1UyvspaY1rtQoJEjdjoDM8CZ79KXuqUvLcZRA/LOQSIJ989aYuaEpZIwAMxEmWaV9h/se9LHXKV82LhIDQJDRPyx8qz05E80uTflgPfY9qEV0IEQeo6j6dqW1GqG7aBDYjgicRz/IpS5bYNuC/DIHQ5PSPbvRNcFW1vtgbWgycz9+s9KXKTaBbCaPSi1u3kFyPMeZI4j6zQ1uW1LCVEySpXkREcZkA/pXt+8zEMi7VYTDdDiRXunUGWYbnJIBnoOkH1mlt/wCpy/BrYNx7ZKNtVxt2t5iAAZg/NunMGkLfnfaCiratvDCW3SpEeaDJkkfXtTGn10MbYUkyTM8HH7x74p6239IgwZmRAkbug7iJg+tBztHJ8jnr1tbLhEG4sLe+3O7cSCxhgZlenv8ASkv+mFnus0eUrK582+SD5cAAAzEV0F7Qq7AkuotwFAiA2RicmPfFTtXpN7s1uSAfM5crK5wTwfYdq7mhE4ka8xllQQQoEYxByZwR9AeaPpt1u4u1gWnduPy+YAkntztj0rzWaFRsMlJ6rMgQAcQCSR6xVR/B7bQwJFpcN0J65jmtclQpQd6F/GiraffbYwzpCzkFRclWHpj0xS/4a1fw7+xiIuDMxkwSIJ75H1p7VaRUnbAJEQ4G6MkR2lZPpNS72gHzZEkMDOQfp+9YpKqYUrUrOi12tNm2XEOwOB8p459FH6muJ1ekk72YbmzmeD6dI4rp/D2L2wXd8FgCRPXjPzSe5qLf0W1t6DMmQRjHfpW4p8dHZJXTJ62yD2PI9RTFuwSpaMZJ6US1aL5UAkZwvBmYO3pR2tDaHmBnn3yB7GP1pkpC0gPwwe+PoKZ0t4AQcEGfX/itLcMAR9x+2KxlMzzyDjMfX060l70zaKzcSD5yRLdII/4+1b3A0LKkgEqDjMz9s1P0F4hgCZ6EE9OntVL/AFJ+GQB8x7znkH0IApLVB6NNxYM3LAKBI4z2PatdQ7W5O+GJELgAz1j2xW5U4m2GZiWB6AYB68e9S7/iyI0qoLExnIFNxqwkNzcUYfJzGOnFbjVWkRWcKZAJnJ/WuE8R/F9+3eZYQCfyrEg/Wi6TxZL3A2tyRz9vSr/6WcFyfQ94pwXIo+I+I+Y/DiO8Gf15qc91nyzT9aJcAJwDS14djRQil0T7Z9Y02tBgk4kFDjngj7HiqFhwQx2CDHlwQYBzj5fUdaUQooCwq58oMT5u5PBng9a9Fs23AuBUVjyRnHJIBobZam12J6dFXet0nYkHcNzIJ/KRyI/mjHYFSGG2GckZkhvKMcHM968t6qG2knMwxJ2ttPlB79a30+ptAD4IO8MSy/N3nH5hxkelKTAPf9VcZXAiJwX+YAg89/rWmnsC2qkgEGS3XnEjoI54re3q2bfCowkKTxtPtXgX+mqN5Aw2bvm3QcERxOaxtPbMDXXC4ZwAYIKmRj9c9/Sl7K3H8jyFYgA43LPaiIlsKqyg53HsvReJk0HW6rBKmLhhgZMCCCMnHYn3oJdXZzddm6IqHYvXuZI7tPXip9/VhyUUSSDt8skzyTHWAPatblz4+54gK+VGST8wH8ele2byreQrHm9eNwIMnqVz6UiWxbleke6HTspVmlixkoD5QvBms8X1IeQPKg4UY49sVjs2RbkmILHqsz/4qJAFA1LRdQIFc4ZRyvXnuYn7UFt6Beo0e6PQGPOC11jugwdqgYz0xWaO+WdUWWt7yGbiGbPPQTj2r25dKkMdy2wp3EZbMiSTAk/tTPgrSrlYFkmQG6wOY68feO9Ffk5LdDD6bf2OBgSTM9JyAMyTzSuoMrsO0bFwxAlsxHqf4p68qLwzB3kTtj3BMjMdK0uL5SxXAG08z3Jk4k9qCURjjZFt6VxbDoZkkFehAPUfWmVT42EkCACqmGJHU9D246CmPCbSmYYqA3zEgwD0ieOK1OmgBre34kkSp4WPNPbmuV2JUfJJ8T8O2AXPKrAmUJyxBzIB6c9BQNd4a2xrgBKYPAHOSRnirwvK43MAmwBWEQT1x/nek/jKttV5UuUkkyFM+WDhQART0/g2UIkBGCEwJ+pFPJ8MwzcEdOAfXrS+sZYKEAsvDA8x6ULwy/tYoco2RPr0ouNqxaq6HNTp9vmgEen/ADn3rex4kqgoWiREMDz39fvXvErG4D+0yR9uKE7IwhgDP3+oOR70KSb+4LoZuszLEwFyOn3/ALgaVvBGEN8x4ERJ9DWhtMu0qZE8TIPv2NYNUGJV1A9DlSfTpNNikjbOV8Z8NNz8vnBioSaR0YESCK7zxDRgnBJYde47fSpN4DqJFehi9S0uPgdD1EoqvAtY1pYQcGtLrivWAH1oBrkk3aF0pOz7G1pGcCFIHmmSFYf7z+1D1d/cqhmJ8+ZP5T07iia+1AYYCxKrOQfSjsbZGQWJyftme2allfRTXgQuatiNoaF/KeeP2rNNrLjAlgd6+VTAHJ5kYzH3r3TWsMFQsB+Yjj0NKJqWW4on5jtkfpIqeTa2Jfyyol0SZglogEDkcmRxPOf5rYeIL8ZVdxIBIG3GZHfyz/FSrzbLgIUmcNHr6elTtQ+x2YAR+YHkk8EeuJiuWRmvK0dTrdIYZliWIwRjggZntUtluM0OyKAACYmRInvyAKiDcx3h5XoCxERnicVQu+IAJuLkhsjcI4mRisbUmDzU2ODwjeCyLjaQFmIJOD6wP3pnwz8Msqm5dKhY3FCJgiSC23iDnH1p7wttqDrImqljeQStehD0UKt2elD0MHt2cLrPF2BdbeRtKghWYGYMgx/xUjwz8RCzcm4jMw7HawJ9CIOCa+km1sAUACO1cb+M9CCwuyoY4M+nFLl6dQVvYjN6NwXNMn+L+P8Ax12W0a2h+bcwJJ+1N/hnTO53boRCcFoEx26iJrmFc11P4cvIbLAqdysS54BEeX0A6EHtUs1S0Qx3ItXn3mAwLIdwPCjiYnkk4z0WlRva6F+Y7vN5iQ2MHy4itn1CIhkB3xHQAQPqTk9KXDPbUIQoB+UgwVJMyZ5FT1vYxvZtYuLbuMHBjcJ2gxIHY55inbpVVBDDcwjoRE4PaelS9DdLXbgaWLf+PuZ7YrdSEdkA/psYDdp5n0rGvgBSroLqrJW6r7tzbipDCRkYJPyz9ameKWCGJBld43MuMRGBx0qtqiVtGCAgIb4ZE4BHJjGCY+lD1l1XWFlWOVlYG7p/I9aNaNaRzuothWDDzDByRmcH7UjfG1iJGDiKd1dvbIYHnngjiRSGt022D0yftT4EnkfN1XAcYIwxH+dK1e4UaG8/Y8EH+ZpfS3Al2Y8h5HvxVO+V4YFex+YfU9K56/Q3vZKbWbuPKQeOPtXp1hPlcY7iJnvTGq8PDZXaQOdvakrvhpVibePeKOPEzYza1LMCoJDjjcB8vv8Aao+qtuohsjv0+9GGogiQB+on2o926nw9pEMM8+U/fg06K4hp32SfhzQ7aczTjWYYT2pa9iT/AJinp2HF+D6z4TfKoGA/+OBOW5/5raQ91ipAYCST+acEEU14naMSseUiQeon9KRvagxsYQ26V24mfyz7feo260Uy1oNDIxM/0yJO2Znoc0B7luI53fmb/wCvT0re/ptskbj3B79/SvGUxsI8qiTtg/N1oGxTJ1zXSWVjHRT+/wBaCwZrawwIEjOMTAJ/St9SysAAAIwDifc+tBGuA8j8ZCng/Wpu7QhtdMTs2VW/5z5TjHUjjpVNRLAAALEwOgk5HrUzXrMHjt6Ec0/GVgEz8zERHpWN2rBhrQ7f1rjAUsD0Xmi6XxB0A2lgOx/ak7VxQWacrjHrz71ja5XIAiTJjr646VTizSfbKo5Zd2Xh40jHnzdjNfPvxT4qbmpYHGzEVY1l4AEr059KhfiK58QJfWIPlbuCO9WKbmqY7LmllxuL7B+GqbjqgiWMDj+a7DTadrCI8ttYBiuApPvOYEHiuA8P1TIyuphlIYHsRxX0DS6w6gAqolrRhQ3ykmGOcAHMDpNS5oV0RQXgNrS0KgZSD0RRIiDORJ5mfWlNTqbgdQ6q7JLHvnA3R146CjqqG5ABYgMNoImZWDuPT/avEDw9weQhwhAI2xjGecftSKDkrJmm1RFyBDeXG4EYkk8dKe1RD2mkFWOYjk4AAPYZNCawVviYYBDEkYGMyKo3vJDMPMoDIqjtMk1j7AinTF9NedrTLt807XJnpgRnOKWfVL8OIhsW2MYB3SGHXjNbLYW2wY7mRx5iJw0EgD370tf1wBuQGDMZWc8QDxiZ70bQf4Ypdt5kncT1OZ6zStzJO54Ee+f4or3hvO9jB6wcHvHrxQYQkifK3BE8j36TWxVOyZioWOcggf8AP3qpY1VsWh8RoJMAwSMfTFJWwc24mSdvcH/bFC/08qV6/wD6HB9Jo2lLsKGmWH0Icb0hl6xzn9RSV+06jBLIDkNyK5kapkeVJVgemM10Wk8cZhGoWQPzLhvqODTJYZR2hrihfUaRGnBXt6/br6Ui5ZMFeRwRVnWtZZQyncOB0Yn1xEUkfEGVQoVcGZMk/rWwbF1QjcANJalCwIHaq/i91XC3FEE4YdAfT/OlRjczT8d9hwtOz63Y8T39PetNbdFs5UFWyCehHT2P6VRHh6gSBBrVwCIYAipJY5xvkyxxa0R9JqGKuB5lBBknOelY+pUwFUgcE5x7mkPG9eLLKEG3EDt9R1oL+KEiB1M/eku6J99D99lKhQFhZzPPrU/W6EbY6zMz6VpptWASCsscQeIPaia3w+7+W2f/AB9qGmBJNroTlQQjsdoOG/aaoLeGRPrz9Kk6vTsfmw0djQrGu+F82ZHPUelbLHyWuxKtaLWkG5cnaJOAOaLauDccZMCYzzjikrN4BBnnPHQ0K5qhB2knOJ/T7UtJ2Muih+INAttfiXbi2jBlZEn6DvXzi94jduMbdmdrMKuazwS5fuFrlwlQBJPJ9Kp6bwNBZG1QD36+9etCUMavtl0VGP3KJz66C5afY+SDmK+g2LYNy0gldwgMp+ZSDAx0OPriuV8SMsG6kZ96rfh26royOfMo8hJjkjrPzAwBHQ+lIzPnsRNVMsW7xS6HCEqJQwBB/wC3sMc85NGNs7C5AIMyp9oPoCI/T1o12Sq+crtYBkUThSAzEjkdZ96X8ZIVGw3UkSYHRW9cZqevJvGiMvlCEg5YTIgQ045qpp7jIx3SydTOQcgLPag69SEKszEgDbjiPp05or291vzklI3e5P70PHYpKmb6lWNk7pBTaFj5ekRHWO9SfELri9EFQ6GOpBBEz9xT0Nc05befIsADmV7gcmakeL6r4l3T+YDzOLnmGBCDIBkDHWnQjyYTVntywxUEjcAD5hnrmT+lLaeyCkZ3zweo5ke1UhYJtRnad21QcY6j7UK9YJCusgkAgznFBsS4E3aTcxOFJ/iaOXn/ALiY9Sf/AHRbLwXcjGFIHY9QfTmK8ayN6wwywIPUg/tGK1qzKJPiXgjXHZ7eWBlliD/3D3qdvdT5pB4zXXW7zW7hbsYb1HX0kU34joEcBtoM9T1BqiOV1Ut0P7WzkNMd3p60ZLe5gBmTFUdV4cEYAYHQ9D6Ups2tuTEER3mh5JinFdIY8Q8JUo205QSNuQw9exFcrqjFd5fuiUcEAkCRwDPIJiK5LxzT/DuNtEgsdsZEc0/BLex0VTPtVk8UO8gk1lZRzXZeyF+IvCLbozEZXjNcb4VcO916CsrK899SRDk9xb04/qWz612OnMK5gTtrKyjwe1jsRyupulpLZil/EdKnw52gVlZS0JmlxIdi+QGE8cVstyI4rKyiaRIyhYuErmqFk+SsrKbn1gVHsy/wr9HP+JHP1oOnaIIwf2rKysftRN6he39H0XwG+btrc4BJtXQcRO0xOOpkz3qS+oL6Qk8yoJ6kSBn6Yr2soWbk9q/QS8Ntt4EZ9+Rnml/D2LIgJMEwRP8AbMfasrKF9onfuRrprQHx/S5AM5gwSPauP8RP/wDfdHANxhHpmsrKpx9v9B19p0XhLkWismARHpIM0e0v9NW6i4B9CeKysqdbYC6QO3aG66Og24+9TbnlyMQyke+KysrQChcYsisfzEz2niYHBp3QL/ROT5WIH6n61lZQrsNdgfEVBRMcmoAPmA5rKyjl2c+ympmy05jj7Vyvioi+46Sf1rKyqMJp/9k="/>
          <p:cNvSpPr>
            <a:spLocks noChangeAspect="1" noChangeArrowheads="1"/>
          </p:cNvSpPr>
          <p:nvPr/>
        </p:nvSpPr>
        <p:spPr bwMode="auto">
          <a:xfrm>
            <a:off x="4381500" y="-8223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6084" name="AutoShape 6" descr="data:image/jpeg;base64,/9j/4AAQSkZJRgABAQAAAQABAAD/2wCEAAkGBhMSEBUUExQWFRQWFxwaGBgYFxgYGhsaGR8ZHBsYHxwXHCYeFxsjHBwYHy8gIycpLCwsGh4xNTAqNSYsLCkBCQoKDgwOGg8PGiklHyQsLCwqLCwpLCwqLCwsLCwpKSksKSwsLCwpLCwpLCksKSksLCksKSwpLCwsKSwsLCksKf/AABEIALQA8AMBIgACEQEDEQH/xAAbAAADAAMBAQAAAAAAAAAAAAADBAUAAgYBB//EADkQAAIBAwMCBAQFAwMEAwEAAAECEQADIQQSMUFRBSJhcRMygZEGQqGxwSNS8BTR8RVyguFDYsIk/8QAGQEAAwEBAQAAAAAAAAAAAAAAAgMEAQAF/8QAKREAAgICAgEDBAEFAAAAAAAAAAECEQMhEjFBBDJREyJhcUIUIzNSkf/aAAwDAQACEQMRAD8A+Za2zLCnLFod68NqWmi2RXjSlqjxb0kM6e0Kx9EWjpR9OmaoWbUVHLI4vQLkZ4bYAkdq98asSmOlFRdrgjrzTcBsd6nVufJGJWIeF+JWysSAexprxLXfCtlgCx6RSPiH4cVjjDdxRdEHVdtzIpkoxi+S/wCDlSOGJO8u3zM0x71S03h4N5WXAMT29vSm/GfBdmoWMhswKZS04ISNhPFen9ZSpp9nqenarbOu8E0wFsozMoJZyOgKhAAB6gk/aiWo+HbvXBKAm2VHMDE+2AYrXwTQO1pQXG8q4Mz8gPM+4Ao9sBtOijHkYZ4LAzEf3HmoJ7lbIfUO8jPdbeRidiA7RjYJEHMjaOeaX8Mdgm11yk4PMcjHPBodrXGyfhqSU+ZD1M9D9KEFKakq0ndyMnPTjntQOV7JuXkesBHFxs7lJZc/2g4xzTOmRUt2WST5pJiAd0grH1Bn0ry0MJbYQeWAEY5MHgAzWt3cB5CsW3+Qf2z69M1i+3YxaG3tw4IyBxB/uz9KWu2ALlptxMyo6BRBNPSRv9H57gcH7UndA3W+TmY6GOv60+9Bvo8uafct0iACRHU4ET9a+U/iDwJ31V3bmGP1r6fqdZ51iQYP3HA9YqLbtW2ul5g7yCD3o16h4toPHla0jjtJ4C35Rnt2rotHaY2tjZdcweSBRfxHZ2XUKCD1PelBq7jt8ReRinKTzR5Hpr+5GydqNcS4dsEECPSmPELe8g2+TyKj+N3PKR1LDim7V+U3q0MFo5Y1GmdLjFqypotFdGX2jseD/wC6X1ms+ExhskRXPnxG7deNxgevNUtB4SLlzMwM5o8kUvcdKSSbfQfTXSqhXn3jvRfho2BM+1WTphgEfL+tAu2xMxH71FJ27PHyzjOVpEI6U746d6OPBlYkGcZBHWq72lAGJMSfoaWS5DTzP6TxRRmxS10c/opOaetpT9nwUKonk0pdxIHIrHkU3o5vY3phVK2YFRtJJycUr+INdcQALweaT9JznxTBiuUqOgF0M0jgYppTgVL8DJNpfpVNhiga4ugkqNv9XOOtHsgMu0j61P1SRBFDfXbRNBK5aDXYT/pzLcVmPXyzQ/H9RcNxVUCVPNTfHfxZv2Lb+YU34WGuGXJJMf5NU4sE01KZ6GDG1s6jRX9gssQ20pskTO5iGLAdg0r+tbaewqXmF1Cqkykkghhzx6dKoDKhbUZtjlog28GfTFL6zSm9BkXFY/0+QdzAtkN7HrzSZPZFkW20xPSrbwGWWZWNsyY25AHYHkz7UOwro9sswCht2/qo+UbmjJM8VpqnfYgcTcUgW4gjymYPTdkUbxbdc+Ijg7xDeWYgYmPeMUNk1+SxdY7ZOYwMZYGAw70lp7gFxxbQ5XP5jkd/pWvh90fBViZaBK49oFb+HthnQQd3GSCAQIx2rG2Nb5UMabWEOVOCAsdQQQOtDu2fOdsmB9pyfahW9NLOQCLm4ESYGMgQT+la6a9IYzlm7duv2pkZfIV32K3mcXJHl+GOSZyxmQOuK5u87XLidg7QTjM8k9+KuM9t2vbmO0bQIABPI7c1AULNwjd/TY7RiAO7UcfJPycXaPfxD4gTcEkELif0mpR1Ny3JteaeRyPtRWsG7KcZwa9tXHsKwVQWHU1XD7Ukj38WTlBNETxq04gt8xFE8BgqVOd3M1Q/6Mbv5pYjrVfw7wMWtu0bj1PMH0jmmTypQ4t7AzZVBfd2QdZpUsnyqQO/rVn8M64PuEZHX0qlf0ZctaKy0cfz6UPTfhd0Ci3dRbkmQQxHoAwENNI+rGUab2T/AF45cbjLQ5cilbl7zTzR20l2QCEn0cN9cdK31fhYGfiLHYiDPb0qeSPPaZK1GoX2xmkGBMAdenoKp63Q7VgyScmIj70o+huAbmBA46fTjiiiKdj3iGogP6CBUrw9/KC2TVu5ohvg8HE0W34QvHUcY5pEZqMaG8bJ2s1AKAgdaU8T0W9AetUPhAsQBWam5sAJroy4tcTKFvC723ynoKs22ByMipHwAx7TTPhfgV1b4AY/CbknpR6k3ujYq/JQaxOOe1StdpmTDCJ719D02jRI2fVuprnPxho2ZFZVJG4ya3ilsZxo43w/wtGJO2TNdB4loGsLbdBKmJH1B/iiaTw7YARjgmrl24HtdOPegl6mpWUf1DVI30dsi5aLTtht5UCA10bgDPPzCtNTaG4qC4UPvdivyR1HbMAjnJrfTMfiX7ZJOUcKBJMjb1nAxRrN57toKqgBW2vtIg/3ckSSD96F0+ibT6EPFtLKEY2m4QGBiGbbAzwPWtGuujBGIN0rsLEmAvPPQ7hBJ71q67R8JwfhEEgyRE5BOMg4PpRdYhuhN2wb0BMz+XB6c9YpfIW99C/hd1gj2/zltsdt/H7GrN7R2xgMVXtB7enSaneFC2t7ZJgoCHPJIOMfWImmvEdSEGQHYqQBkRnHeT/tXOqNgqiT9JqYtsN6hmJkGZmcRzPFH1Vv+mQuSpIBPJg9T7TW2mX4dlZKc+YsJILTPQzBHeoPxy4kXGhpwZgETkEkkzHtmij+QbSVMaYFbJAPzHc7dhyAPpXJXLnl5MFpjv61d8Y1M2zBgSNo7yOfoP3qYmkUSD04B5+tUYnSti21YK7rWuBbNpSPNJY+3OKrjwo27W13lmwIx+81mjBIjjGT3PoOmMVQs297ESCAZ3HnHQDpmsnlfUSiOaSilE18K8NW2ueEIjuxgHcfScAdhVd7CcsJZoJEnHpAPEUG3aCISSS0YB71Q0UKp2gTiX7f7mlcnJ7Ott7A21KklU2hhGIB2g5Nb+KW7aqFtyzttJEgjbHE8g9YNe3dYGO1DgDLdW/zvihvaCAEyJwe9bFrwa2uj22hxKgSwEryPyjnoJNa3wlpzbQbyBExnp14oKkuZJ2pmFz0ry3ZhWYkKIkSY5/cmji/g6/CNBobuz4gVdsk5IzJjj70lfgKyMAG6nnngD9SSe1O3vF7rAbBCrCz7YBjriktRZlvMSxHQ8nv7UV/ALaXQm3iQ2bWUlhkGvG8VJC9+KL4RsJYNk0zc8IQyy8g4qVuKdNHbOVveIG3dM96W8S/ESspSDJ6zxV/xXwhDLNzXLarwz4hgCIPNX4HinTfg2FX9xQ/6yiWBJlxxXRfh/8AEhcoIIBHJ9aheFfhWQZRnOAABNVtJpvhDaRtMxB6UGX6f8ezXxS0fQtPwOtKai1uAHSfpQdL4wlvZadl3TBYEEcTnt2rNR4taWQXU5JhSDj6Gk9h8l8g72kXcTSotBZ2gnEfeqDeIacqYOxo4cbT+taaTU9F84YxAGQfc4qeeMBpfJOueJEXrLXFMfniQSo8pB/Rq9uXDZaVPl3QyJHyj8wJ5JBkHjJHNMX9GGNzbJhJIYHkEGMdCARn0pS1dYE/D2xAYMi5RB6mDgwNvea1daAla8jep1FplQSxsh1VhPCiIM8jBII7YpTxDTvuulSNozsJypYkjZ2HTtStv4bchhE/EM/MIO2BwJ+vBr19eGUsPK8ANJkFcAxPqN0dK7YtyvsFo9WFvJAMZDAiTJAme+RP1q9p9MzEXTAgSFGDjrJETH5a5nxC4wYRgWzukdYiWzVe5rA8kMFBUbjJg91EH71stJM7HJU7FfH7zSLe0fFPJxOepIMDB5pb4klFmVBnYoJAGZJPrWmnKXLpuMCEI2iDyT83IOB60t4n4gFG21K7snPm7ZPbqB602K/iA3exTx3VbY2ztB8gOcf4JpHS3mZ9x5JrfV6prgQnaNg2j6cH7UTRqCZ7ZM/rVNKMDG0VzPQRP6TzVTTBVUcQByOvp/NIaG0DDHJP7cAfz7U+ZYgD5Qee5qFumNj+B2wm5lZgI6KOf89aPfuQoXHmnqMLnHuaEhKnqXbC9gO8UzprQkntAJ6COfck9qJDUzXTLiIwJ3Hv1j2FA2lm3MYUcA9u/vRWTeSzYQzA6n1Pp6UN7qooJEseOvtRJG+Dy/dCiW+Y4AHI9PSkroLEkjC45wI6Cts7yTBO3nML98HFGUzAiFHTv60V8tC+xdLJPJ2jmBjNLXyfMFYDuZn2+ppjUNuO0cZk+lANoQAPqePtR0aA8O1KhiCOOabW5tc/DyGz9aQ/D3hDX7nxGRxZcQGWAJx/dyM9K6e3oRZSbLYBEg+adnzSCMDvBxQPC2MjHyS9L4YupbzuqbehxPGc4jPet9T+HEslWUh/6gU7hiSRyJyIM10t/QgKg3ptLHcQo4ads9xMc9hQl0Xwmbax3AShYA5E7lHG08cdqNY6QXAm6d2S6XtAhUcBoESrZ27THYx71reOmYswJBCyAxIKvMqYPPX0mKeOquByWQMu2LhUkyIwWnrIwR60C3pLV21d2+Zy4HEMEAwIPaWNDroBrwiPqdNevqzkqdh2Fhyd4yYH0k96k6Lw/BEAlfcfNiJ7giYq+miVQpDbXEq0SIOdjHvMe32pbR3ybb2ysz5iyiZ4gNjECYI9aXy8E7jvYgt3coW8Tgn4c9jIMn3o9nUtbt8x5iFJggkRz36Qe1Gs6Nbt1U3TbLxjkCeRORPah+I+HFCANxFsiZyOcfcg4obsD7lsu2Na3xFIC3A/kMddwmZBjoameKBvjBUtQLcMygwCMblgZnJE0pp/EjZacbveAQQfKfaemcV5Z1j3mMAMC0EM3OMAH5jngHBrkm9jOdqrPblvcNttdoMAWxI7+Yk9c89aHqVcBkuRAIkCTBgeYRgYwfWl0e4gVk5O4QG4jlc/4fpTVnVm4QFbJO0/lBnmf+3n1AraYukyXq9azjYI2gECBmOgYj5jxk9qa8FtPfXYCBHUnHaBON01R1tu2yQtsnaCpjBK4Nt8fmA3T9Kd8DQJpUCiS+4mdvX/AAfetlKPEKGO3TOZ8Rc2GKbVHkIHysc8knOTmo5vb5Y9Z9K6j8Ufh97x+IpAcCPhBACes7gYbFcobZQ7WBUjkERVeNLjfk6cOIbV2wFUAGYBM/57Vv4cvT70IXd08ZxOcD0+1NeFiM+orJ6iAX7SgKI68Z/Wm7SAIokkk4HEyY+gwKm2NUs+kEAcx/houn1kMW/NHXgeuO1ee18jU0VrILElz9sAKP8AcfvR1AuHPy9EBxB7+9SF1jbY2j6zOP4ra7qm2hSTxx6VqaQamkW/hrbSSyznBImB+9Sm1duNxJZjgwDgelLWLG+Yz75ges1qbahyF8/qJif5o/qX0gZZLWkM3vEkA+UzMgHg0re8SuhswDGJE15esQCSVJJiBn/0KGtlx5sx69TW82zG5MG7sPmYiOAMYNCNsk4kyPf70Y3Dvm4vPWeMcCvbGuUXgxPHy+/T3o0vyYvyzu7ahQETYCgKnjYONoU8bhHGKB4hpttpit1mYnK9DPzSvSiWr6fDClSBmRt4PQ4HM0M6jYV+GWK4lYMk9TJyD1irJVRe6Canw4sR8Jy3C9wBHU+gn70sXa2R5lYI20DgsB7k8g1ub4BHzQ3mceZecdOoiZr1NXbDr8MCZg+WDn37c/elUgHRiarzqplN/RlAEcgkQNxHT3pS/wCHjykNBBIlcFZYg8HI60fXai2xhzuUduw6T+k0s96LswzWyQNvEAx+bqPSlyrzsCT3sK14ad3ldwMD4gwVwSOBxMma3ZwLiuoBIEDbw6mJXHeSa81WqssGAGQwJEnjsc8dPrS1m4oZbluLaoIZSJEHqcwCZAmRQS+EY9GavwkFmJhVUnOEI6gTyJzmldJrioLjzCWDCSxIEAEkKSi5EEnme9atde4bjvbZoUBQDgDdJbIG4g47czNLDV3GtXjt3IXPULllg4HIwvA6UPFIBtXo0Fm0t5GYujz/AFfiLG3B8kERJmJ6z0pQWgSWynwyYbIDE/KsidsQT2xWyXyxW2yKdqgks2MyQD91x6UjcskJh5VjgDgHg9TGevWKMRJrsxdayqvBIMg/mBmTMc5rfT6xEuK/lIByscjOfec/SgWbEkncdgPzT1PpzTWg8ORrirt8oBLGCYAk5jvj71zpClbH9Z4x8N5XzKDtMRtZQRgROByT/vRz4iAVAIhgCVGSrMcY/tjrGMUC/oLfw2aBsABI8wkH/P2o2g2PcOxRtENIAkk8LnmOk9vSkJwrplKe6D2teRuOxuMmAcDHWdtK+N6G1eVmcFNok3ZyBzkcNPQGqliyobzCeABBA9CW6d65n8TaoA/CBOMtnEngfajwuTao1uo7IVrUqVgcccdusUfStnrH8UKzplAwIo9q1Anp1qudeBEmn7Ry3EnOOnt3iqmltyQRnPXjAqbbcQsGeft2mntM+2CcjdwPv+1RZECtM2tp12yOv+w70Ysu4xu5MYAx/wAYrfSrggiM9egz0+tE1FsC4AsRAMxHTPPrSLDp1YvcGfICgIiAZn3IGZrfT3mSSRyIVgM/T6Ue1DP5ibaj5fUe5+avf9M1wknG04BwI6YHcRTYqw1EHf1S/DgYPHmxHrnr61p8MBCdxJkQ27nv9qy7b3ncANswByfePvSt7SgPsnETHemqzXfYXUWlYLDfmzmenOaDq7CL83mPIjBn1jmipdtKzBkA8oAzOeZ+1LXU2y4Aj1MEDpk03p6GUjtE1DwyFlUggbogODEgA/KQDXt1msbQ5VlNz5gfMsmAT396JaRWCJcJbYZUmBJhh15EE47ik109lLi/lQITLdT37e1UyvspaY1rtQoJEjdjoDM8CZ79KXuqUvLcZRA/LOQSIJ989aYuaEpZIwAMxEmWaV9h/se9LHXKV82LhIDQJDRPyx8qz05E80uTflgPfY9qEV0IEQeo6j6dqW1GqG7aBDYjgicRz/IpS5bYNuC/DIHQ5PSPbvRNcFW1vtgbWgycz9+s9KXKTaBbCaPSi1u3kFyPMeZI4j6zQ1uW1LCVEySpXkREcZkA/pXt+8zEMi7VYTDdDiRXunUGWYbnJIBnoOkH1mlt/wCpy/BrYNx7ZKNtVxt2t5iAAZg/NunMGkLfnfaCiratvDCW3SpEeaDJkkfXtTGn10MbYUkyTM8HH7x74p6239IgwZmRAkbug7iJg+tBztHJ8jnr1tbLhEG4sLe+3O7cSCxhgZlenv8ASkv+mFnus0eUrK582+SD5cAAAzEV0F7Qq7AkuotwFAiA2RicmPfFTtXpN7s1uSAfM5crK5wTwfYdq7mhE4ka8xllQQQoEYxByZwR9AeaPpt1u4u1gWnduPy+YAkntztj0rzWaFRsMlJ6rMgQAcQCSR6xVR/B7bQwJFpcN0J65jmtclQpQd6F/GiraffbYwzpCzkFRclWHpj0xS/4a1fw7+xiIuDMxkwSIJ75H1p7VaRUnbAJEQ4G6MkR2lZPpNS72gHzZEkMDOQfp+9YpKqYUrUrOi12tNm2XEOwOB8p459FH6muJ1ekk72YbmzmeD6dI4rp/D2L2wXd8FgCRPXjPzSe5qLf0W1t6DMmQRjHfpW4p8dHZJXTJ62yD2PI9RTFuwSpaMZJ6US1aL5UAkZwvBmYO3pR2tDaHmBnn3yB7GP1pkpC0gPwwe+PoKZ0t4AQcEGfX/itLcMAR9x+2KxlMzzyDjMfX060l70zaKzcSD5yRLdII/4+1b3A0LKkgEqDjMz9s1P0F4hgCZ6EE9OntVL/AFJ+GQB8x7znkH0IApLVB6NNxYM3LAKBI4z2PatdQ7W5O+GJELgAz1j2xW5U4m2GZiWB6AYB68e9S7/iyI0qoLExnIFNxqwkNzcUYfJzGOnFbjVWkRWcKZAJnJ/WuE8R/F9+3eZYQCfyrEg/Wi6TxZL3A2tyRz9vSr/6WcFyfQ94pwXIo+I+I+Y/DiO8Gf15qc91nyzT9aJcAJwDS14djRQil0T7Z9Y02tBgk4kFDjngj7HiqFhwQx2CDHlwQYBzj5fUdaUQooCwq58oMT5u5PBng9a9Fs23AuBUVjyRnHJIBobZam12J6dFXet0nYkHcNzIJ/KRyI/mjHYFSGG2GckZkhvKMcHM968t6qG2knMwxJ2ttPlB79a30+ptAD4IO8MSy/N3nH5hxkelKTAPf9VcZXAiJwX+YAg89/rWmnsC2qkgEGS3XnEjoI54re3q2bfCowkKTxtPtXgX+mqN5Aw2bvm3QcERxOaxtPbMDXXC4ZwAYIKmRj9c9/Sl7K3H8jyFYgA43LPaiIlsKqyg53HsvReJk0HW6rBKmLhhgZMCCCMnHYn3oJdXZzddm6IqHYvXuZI7tPXip9/VhyUUSSDt8skzyTHWAPatblz4+54gK+VGST8wH8ele2byreQrHm9eNwIMnqVz6UiWxbleke6HTspVmlixkoD5QvBms8X1IeQPKg4UY49sVjs2RbkmILHqsz/4qJAFA1LRdQIFc4ZRyvXnuYn7UFt6Beo0e6PQGPOC11jugwdqgYz0xWaO+WdUWWt7yGbiGbPPQTj2r25dKkMdy2wp3EZbMiSTAk/tTPgrSrlYFkmQG6wOY68feO9Ffk5LdDD6bf2OBgSTM9JyAMyTzSuoMrsO0bFwxAlsxHqf4p68qLwzB3kTtj3BMjMdK0uL5SxXAG08z3Jk4k9qCURjjZFt6VxbDoZkkFehAPUfWmVT42EkCACqmGJHU9D246CmPCbSmYYqA3zEgwD0ieOK1OmgBre34kkSp4WPNPbmuV2JUfJJ8T8O2AXPKrAmUJyxBzIB6c9BQNd4a2xrgBKYPAHOSRnirwvK43MAmwBWEQT1x/nek/jKttV5UuUkkyFM+WDhQART0/g2UIkBGCEwJ+pFPJ8MwzcEdOAfXrS+sZYKEAsvDA8x6ULwy/tYoco2RPr0ouNqxaq6HNTp9vmgEen/ADn3rex4kqgoWiREMDz39fvXvErG4D+0yR9uKE7IwhgDP3+oOR70KSb+4LoZuszLEwFyOn3/ALgaVvBGEN8x4ERJ9DWhtMu0qZE8TIPv2NYNUGJV1A9DlSfTpNNikjbOV8Z8NNz8vnBioSaR0YESCK7zxDRgnBJYde47fSpN4DqJFehi9S0uPgdD1EoqvAtY1pYQcGtLrivWAH1oBrkk3aF0pOz7G1pGcCFIHmmSFYf7z+1D1d/cqhmJ8+ZP5T07iia+1AYYCxKrOQfSjsbZGQWJyftme2allfRTXgQuatiNoaF/KeeP2rNNrLjAlgd6+VTAHJ5kYzH3r3TWsMFQsB+Yjj0NKJqWW4on5jtkfpIqeTa2Jfyyol0SZglogEDkcmRxPOf5rYeIL8ZVdxIBIG3GZHfyz/FSrzbLgIUmcNHr6elTtQ+x2YAR+YHkk8EeuJiuWRmvK0dTrdIYZliWIwRjggZntUtluM0OyKAACYmRInvyAKiDcx3h5XoCxERnicVQu+IAJuLkhsjcI4mRisbUmDzU2ODwjeCyLjaQFmIJOD6wP3pnwz8Msqm5dKhY3FCJgiSC23iDnH1p7wttqDrImqljeQStehD0UKt2elD0MHt2cLrPF2BdbeRtKghWYGYMgx/xUjwz8RCzcm4jMw7HawJ9CIOCa+km1sAUACO1cb+M9CCwuyoY4M+nFLl6dQVvYjN6NwXNMn+L+P8Ax12W0a2h+bcwJJ+1N/hnTO53boRCcFoEx26iJrmFc11P4cvIbLAqdysS54BEeX0A6EHtUs1S0Qx3ItXn3mAwLIdwPCjiYnkk4z0WlRva6F+Y7vN5iQ2MHy4itn1CIhkB3xHQAQPqTk9KXDPbUIQoB+UgwVJMyZ5FT1vYxvZtYuLbuMHBjcJ2gxIHY55inbpVVBDDcwjoRE4PaelS9DdLXbgaWLf+PuZ7YrdSEdkA/psYDdp5n0rGvgBSroLqrJW6r7tzbipDCRkYJPyz9ameKWCGJBld43MuMRGBx0qtqiVtGCAgIb4ZE4BHJjGCY+lD1l1XWFlWOVlYG7p/I9aNaNaRzuothWDDzDByRmcH7UjfG1iJGDiKd1dvbIYHnngjiRSGt022D0yftT4EnkfN1XAcYIwxH+dK1e4UaG8/Y8EH+ZpfS3Al2Y8h5HvxVO+V4YFex+YfU9K56/Q3vZKbWbuPKQeOPtXp1hPlcY7iJnvTGq8PDZXaQOdvakrvhpVibePeKOPEzYza1LMCoJDjjcB8vv8Aao+qtuohsjv0+9GGogiQB+on2o926nw9pEMM8+U/fg06K4hp32SfhzQ7aczTjWYYT2pa9iT/AJinp2HF+D6z4TfKoGA/+OBOW5/5raQ91ipAYCST+acEEU14naMSseUiQeon9KRvagxsYQ26V24mfyz7feo260Uy1oNDIxM/0yJO2Znoc0B7luI53fmb/wCvT0re/ptskbj3B79/SvGUxsI8qiTtg/N1oGxTJ1zXSWVjHRT+/wBaCwZrawwIEjOMTAJ/St9SysAAAIwDifc+tBGuA8j8ZCng/Wpu7QhtdMTs2VW/5z5TjHUjjpVNRLAAALEwOgk5HrUzXrMHjt6Ec0/GVgEz8zERHpWN2rBhrQ7f1rjAUsD0Xmi6XxB0A2lgOx/ak7VxQWacrjHrz71ja5XIAiTJjr646VTizSfbKo5Zd2Xh40jHnzdjNfPvxT4qbmpYHGzEVY1l4AEr059KhfiK58QJfWIPlbuCO9WKbmqY7LmllxuL7B+GqbjqgiWMDj+a7DTadrCI8ttYBiuApPvOYEHiuA8P1TIyuphlIYHsRxX0DS6w6gAqolrRhQ3ykmGOcAHMDpNS5oV0RQXgNrS0KgZSD0RRIiDORJ5mfWlNTqbgdQ6q7JLHvnA3R146CjqqG5ABYgMNoImZWDuPT/avEDw9weQhwhAI2xjGecftSKDkrJmm1RFyBDeXG4EYkk8dKe1RD2mkFWOYjk4AAPYZNCawVviYYBDEkYGMyKo3vJDMPMoDIqjtMk1j7AinTF9NedrTLt807XJnpgRnOKWfVL8OIhsW2MYB3SGHXjNbLYW2wY7mRx5iJw0EgD370tf1wBuQGDMZWc8QDxiZ70bQf4Ypdt5kncT1OZ6zStzJO54Ee+f4or3hvO9jB6wcHvHrxQYQkifK3BE8j36TWxVOyZioWOcggf8AP3qpY1VsWh8RoJMAwSMfTFJWwc24mSdvcH/bFC/08qV6/wD6HB9Jo2lLsKGmWH0Icb0hl6xzn9RSV+06jBLIDkNyK5kapkeVJVgemM10Wk8cZhGoWQPzLhvqODTJYZR2hrihfUaRGnBXt6/br6Ui5ZMFeRwRVnWtZZQyncOB0Yn1xEUkfEGVQoVcGZMk/rWwbF1QjcANJalCwIHaq/i91XC3FEE4YdAfT/OlRjczT8d9hwtOz63Y8T39PetNbdFs5UFWyCehHT2P6VRHh6gSBBrVwCIYAipJY5xvkyxxa0R9JqGKuB5lBBknOelY+pUwFUgcE5x7mkPG9eLLKEG3EDt9R1oL+KEiB1M/eku6J99D99lKhQFhZzPPrU/W6EbY6zMz6VpptWASCsscQeIPaia3w+7+W2f/AB9qGmBJNroTlQQjsdoOG/aaoLeGRPrz9Kk6vTsfmw0djQrGu+F82ZHPUelbLHyWuxKtaLWkG5cnaJOAOaLauDccZMCYzzjikrN4BBnnPHQ0K5qhB2knOJ/T7UtJ2Muih+INAttfiXbi2jBlZEn6DvXzi94jduMbdmdrMKuazwS5fuFrlwlQBJPJ9Kp6bwNBZG1QD36+9etCUMavtl0VGP3KJz66C5afY+SDmK+g2LYNy0gldwgMp+ZSDAx0OPriuV8SMsG6kZ96rfh26royOfMo8hJjkjrPzAwBHQ+lIzPnsRNVMsW7xS6HCEqJQwBB/wC3sMc85NGNs7C5AIMyp9oPoCI/T1o12Sq+crtYBkUThSAzEjkdZ96X8ZIVGw3UkSYHRW9cZqevJvGiMvlCEg5YTIgQ045qpp7jIx3SydTOQcgLPag69SEKszEgDbjiPp05or291vzklI3e5P70PHYpKmb6lWNk7pBTaFj5ekRHWO9SfELri9EFQ6GOpBBEz9xT0Nc05befIsADmV7gcmakeL6r4l3T+YDzOLnmGBCDIBkDHWnQjyYTVntywxUEjcAD5hnrmT+lLaeyCkZ3zweo5ke1UhYJtRnad21QcY6j7UK9YJCusgkAgznFBsS4E3aTcxOFJ/iaOXn/ALiY9Sf/AHRbLwXcjGFIHY9QfTmK8ayN6wwywIPUg/tGK1qzKJPiXgjXHZ7eWBlliD/3D3qdvdT5pB4zXXW7zW7hbsYb1HX0kU34joEcBtoM9T1BqiOV1Ut0P7WzkNMd3p60ZLe5gBmTFUdV4cEYAYHQ9D6Ups2tuTEER3mh5JinFdIY8Q8JUo205QSNuQw9exFcrqjFd5fuiUcEAkCRwDPIJiK5LxzT/DuNtEgsdsZEc0/BLex0VTPtVk8UO8gk1lZRzXZeyF+IvCLbozEZXjNcb4VcO916CsrK899SRDk9xb04/qWz612OnMK5gTtrKyjwe1jsRyupulpLZil/EdKnw52gVlZS0JmlxIdi+QGE8cVstyI4rKyiaRIyhYuErmqFk+SsrKbn1gVHsy/wr9HP+JHP1oOnaIIwf2rKysftRN6he39H0XwG+btrc4BJtXQcRO0xOOpkz3qS+oL6Qk8yoJ6kSBn6Yr2soWbk9q/QS8Ntt4EZ9+Rnml/D2LIgJMEwRP8AbMfasrKF9onfuRrprQHx/S5AM5gwSPauP8RP/wDfdHANxhHpmsrKpx9v9B19p0XhLkWismARHpIM0e0v9NW6i4B9CeKysqdbYC6QO3aG66Og24+9TbnlyMQyke+KysrQChcYsisfzEz2niYHBp3QL/ROT5WIH6n61lZQrsNdgfEVBRMcmoAPmA5rKyjl2c+ympmy05jj7Vyvioi+46Sf1rKyqMJp/9k="/>
          <p:cNvSpPr>
            <a:spLocks noChangeAspect="1" noChangeArrowheads="1"/>
          </p:cNvSpPr>
          <p:nvPr/>
        </p:nvSpPr>
        <p:spPr bwMode="auto">
          <a:xfrm>
            <a:off x="4381500" y="-8223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6085" name="AutoShape 2" descr="data:image/jpeg;base64,/9j/4AAQSkZJRgABAQAAAQABAAD/2wBDAAkGBwgHBgkIBwgKCgkLDRYPDQwMDRsUFRAWIB0iIiAdHx8kKDQsJCYxJx8fLT0tMTU3Ojo6Iys/RD84QzQ5Ojf/2wBDAQoKCg0MDRoPDxo3JR8lNzc3Nzc3Nzc3Nzc3Nzc3Nzc3Nzc3Nzc3Nzc3Nzc3Nzc3Nzc3Nzc3Nzc3Nzc3Nzc3Nzf/wAARCADhAOEDASIAAhEBAxEB/8QAHAAAAQUBAQEAAAAAAAAAAAAABAABAgMFBgcI/8QAQBAAAQQBAwIDBQUFBgUFAAAAAQACAxEEEiExBUEiUWEGEzJxkRQjQoGhB1JyscEVMzRTYtEWJENzgjVUkuHw/8QAGQEAAwEBAQAAAAAAAAAAAAAAAAECAwQF/8QAJBEAAgICAgICAwEBAAAAAAAAAAECEQMhEjETQQRRFCJhMkL/2gAMAwEAAhEDEQA/APLnF2p3idz5qGp5Oxd9VM/G75lO1qxOihg54rxO+qtbqI+J31TFidorkpWAZ0vpU3UZZWMuo4nPJ1gAfVC9V6RndIyBFmCtQtj2P1MePMELW9nvfnqkDcYN1E76mgiu62eqsbM+bGEWrHDiWjnSe9eSxllcZUbQw846OCcXD8TvqkHO/eP1Wl1Lp7cdnvIyS0uogjhZpbstoyUlaMZQcXTHEjx+I/VSGQ+93O+qgBafQqJLhM4/id9UnSPv4j9VUBSsDbopFEtb6+J31St5HxO+qXHZS10OEhit9bOd9U4LnHcn6qyNzZNqpSMJRYUQqQHZ7vqrGufVkn6qIa5prsrfeACiEgIlzj3P1SLn8WfqoPLjTgKU2nzCAH1Ordx+qjbjvqd9VI1SYBACt9Xqd9VEud3c76qYs7JyBwgCrfs4/VRbrv4z9VaQAduVEtJPFIAYlwPxH6pAkH4j9U5FbqOxKADNXqfqko7JIAzXkiR3zTtdXdJ7bkd80tHhpUBNsgPKlqBNKoMKsay2X3CQHZ/s/wAeKSXMnlaHFga1h8rtdjL0uB2MHNi00OPNct+zgf8ALZhI8LpGNv8A2XoMhZHjgGjY8+68zO3zZ143UVRxWb0mPKjfE5mlpFncG1wXU+lSYUhNeA9/JerOfiSZlRyO1UbaCKQfUsCCf7ug4ubZoXslizyxun0aZILIv6eSFpB2SFldP1b2Znie6TEaXs5LO/5ea558L2OotII5BC9GGSM1aZxShKL2UOClGaO6eRhtNwtCCwu3U2uB2cBSraBVpiSpGEMjDrLdqVsRN+JDNkcwWnMusbcoAOkaCBVbqp0ZDQq45TtaJBDviICkfZQ66pOCQ3hW6bNbJwwNHiTsKKaseSi5pBV4a1xtWDQR4hwiwBWk8UrGNPBIVgczV4Buk9sbt7opWFFTowAmAaSaKZzizb4goANu2mimBItAKiW08GlZTuVINJG5TCi7b90pKWj1SRYqMp16nbd0xtTJGt3zKegQnYFdOvYq2AmN9u4PKduw43UH3e/CQHovsKWwdMfpIuTI1V8gAu0bh/aIqlstB1EA7n0XD+wFv6awDce+IO2/Zd1HkGTe9LAaIBXlZXWR2diX6qjKd0pjZHPZCKJsE8oU4s7JCKDRyCuwbGCyqCEzIAW0W7LGcH2XHL6OaMWqVpmaAeC4H9UJ1PoOHlt+9Y0uOwf3+q1cke7Lr2CFkn+0BsfivsW9lEJyT0aNcjhuo+yeRAdWK8PZ5O5H5rCzum5WN/fY8jfXTt9V6cz3hl0Pd4KIBpCZWCWbsOqMmvQFduP5cl2ZT+PF9HlhcWlWaTV2uzy+j4eU53vIND/34zSx+o+zc8TGyY0jZYzwDsV2R+RCX8OeWCcTHa6ud04IINDdVzQywP0SNcxw5Dgoguad1t2jHrsJaPDZ7qcbuzihGzE7dlOOS3EdkqAMMhDfCLU8eWSvENq7oQzaXAXynbM0ODtWw7IaGXapHO8HnwrWvka47UoucwTRyR7NPKM1MkJBr5qWxlEYDjqOxKrfC9pJO4KucWtABOykOebaUrGDsiNF12nEQO4H0VvuyXEMUGMfG+jt6osVFRa9p2uk+sgi+6IbI1zadub5UPdte7SR8k7HRdukrfct9UkWKjCkBbI4V3T2eeEdBgZGbm+5gA8TuT23pE9e6bF03qUuHA+SWOMDxvbVmt69E+SuhUzJa4kfJWsGoJRxA8q6IiN27dghsaR1PsNkmBkjOzH3v5kD/ZeiQiMxX/mb7du68o6FliPLI0gBwv6L0jps4kjbTtmtoLy/kqslnXDeNV6NnHy3Xv8ARTnnBBve1je8Ldw6xd/mpS5YMRs05c3kfQ/HsH6gWStIJ8V7BD4URidbhd8FXta17tTqukQGbCtqSSNOVKjNmABI3FFR+8Y0OvwngeavmjcXOrcWediVTrrSwX6BVRa6KDE0vFNBcdzXZQycMuiNvADT8LRdouAEUDW5UZy7cMPw1uE02F7Ody8PHnZWTCKYORysLM9n3iSoHg38LXd/zXcPx3SgufThVm9rKCkjAbYc22/CBuunHnlEzljjM87mwpsV9TxOb8wq3R20lp4XcTYwmZcjACeRVrNyuiQ0/wAfuncihYP5dl2R+Qn2c8vjtf5OWDTqDjwn0gG+yPyMKfHbbmamfvNFhUeEMLQ0LdST6Odxa7GZtFYNtUw4kDQdlWNmEDjyURbd2tNIAKc82A5quYLaA14+RVMLiWa2EE9wVcyMl4IDb+aljJGV0exH5oh0rZIhY381RKGBwbKwi+4UtHuhTTqB9VIyhocHkhWBz7FCipMDSdz8kn+EaidgqAL95J5BJUe/Z5lJImzo/YPpUuVmOypG1FEdIPm7/wCl1/V+h4vUiRNA1z/3zsfyV3sxBHh9Gh0bmRuvjuUZFjEvdJLK8k+Z2C8vLNym5I7I1FUeX9d9l8jp0rnRNdJFexHIWLLHo0tIId6r2j7E2Yl0l6QdlmdV9nsLMbb8dpdVaxsVpD5bS/dEvHF9HlMD3wZEco/A4Gl6D0vIL8RxjcC4gFteS5zrXQH4LriOuK7vuFLoWcYKjJ3buN+3ktM3HLC4lY7g+LOjblvae9FEibXQ58igoCzJL3Q7xu3HoqS6WKXUACzuPJcHDZ0tJms1zi7wnwgqWT1JsbQQDQNfMLJ+11ICHUKpT9y2WME+Fo5JcdyqSrsnj9mrFmRyNLgab68p5I2SPIftGDsByFnaJAPu9OlvnyjoXte5oIO1WPMKmkQ1XRf9nbq18+SbQGnxV9ES9rSwEmjfIQWW2n+Gx6ApOyVsDypJHSFvDAbIvssqQgHWBqF7Bx7LWkiDQdySbs+Sx8oBkjXEEM4dp/ROCN01RGeQGJ5YNhuWt5+YQ4a5zw/U1xLTYcP6psbJ928SOaD2II2+X6q95jBOnUGD4B5rdKifYJKC0jWxu/BConwcfJ3kYL41M2Kvy5WxBtsIaO4N0nEb9OuJ915Kk2tiai9Mw8npDoyTjeMfuu2Kz3GSBxZIxzL7ELcfkSRyH3htt7kggBFxNa9jXFrXXu11Agro8sorZzvDFvWjlbAFttO18tjtfBtd5BJgaQM3EjaTxIxg/ULSHs/hZUTZGtiex3wloBCh/LS7iL8f+nnDvfBoMp44KIxInTC3Hj1XXzezGOX6dBq+KTs9kMfd0M0jD3HIR+VjB4JI4/Ii0uAdYPZwUGF7iGuoi910+X7LZNh0UocRwT3WbL7O9WY/WMb3n8LlpHNCXsh4pL0D/Zo/IJIr+yeq/wDsZfqktOcfsji/o7/2IyHZfRcd8vLLZXyOy6KRjQ4anVtxS5L2Gnaekyhv4ZiKHkulfIXOBa071+S8rLqbR0JWgiR2rS2IC+6HymStbqd9OUXFBbgQDY7+aJMZcCCNu6XBtBySZyGfCXk7bnmxyuN6t0x2NP7/ABm0AbLR2Xqk+OwtILQQsbP6THMNQ29EscpYn/DXlGapnB9O6sIcgxytoSii7jSVpyNc4uka7VHt8yrs3pDWQujfCx7L5A3Cz8V8mI8wTvBY/aN39FtLjL9oFwbWpBDPE7dupo3ItWxzOe3whu2zRfCodLpeWgDU+974CeNjmE6Ggk93DhZs0qw3GkkZIQW+AjueUVISGAjYhBRhzCSSXNPNlOHuaAw2ATdnuoeyWqNKGd7nb7hXSuDtudlkMmcx1g7DkIwzhxDglbIlH2FUx0ZG4sb2saWKP3lndjdzZ22WkXA04O/O0FNFI9xo6WgfkVcWJa7MXNYC1zNbSNWpob2b/uhWt0NpxcKND0W6emNJB25sndPJ05rm6mC3eRW6yJaDRgyRRzQ7l90Q0VsFpY0cDWjxOG1UByVJmC5z7PnwjH4ZERptGtqSlO9CqjDz4PjEDQSeHEbhVR4bsbxQG7+Jp4K1TE8SjUNx5jsq5mubIaA/JNTdUFewVk8U1h7RC5v4XGwfkURh50/T3mTGkFE7x8goPIF04jm1SX/d/iGkKuKYdrZ2EXW8bLg1btkvdjjwkOoRukAaao3suEyJXxyMmidpLe6Ii6s1xBBId3F8FZv43tBGcemd0M+Jp7AH1Q+T1eBjSdQA9SuLyOrkDkrKyM+XIfpb4vkrh8VvsmU4o9G/tyD/ADW/VJee3k/uhJbfiL7M/Mvo639n2SRPm4xaac3UPK7XddNBfK98hJaHU38lz+HBjdKOmIAAGj5rexjpa9oPO4pcnyK8nJFY/wDNHRY7Q5uytfEGiroILFkFNAduAiwbGoOBvzWsJJxMJJplEjPyQsrFc97i4iQ7nyTFt8rOVMtaMjKg3Ow35XNZ+AGl5MHvI3fE3+oPYrrct34Rd8cLOngc9rmmQWOxC5uXCWjpxvWziy4QzBrjrAPge4UR6HyK0A3WB50i+odHGQDbNLwPib3WI102FkfZsy2kH7uS9j6LbU1aNlIKyJDC0t1aj2TOnDiGu3NfRD5Up1W4cDSK/mqopA6RgsH18k0tAzQNNbqbx3VMMjgaJNXYtWiRoaQNvmmYGb9hagTC45KaG/mUT7wPjAAu1laxHIdBq/0VjMgtG/CdENGi1/i0njspvFmh24Wa3IH4eQrG5LtXHZKiaCdPiNVajLJpIvsEPJONRINHyVMsoe0Nuj/NNIVCMwLnHbdUSubd7qh7i121qLpDfYlaJAyvIaJAa5pZ0slN0oyVxAJGxWbmPs7bLogjOTBpn7EXpb3Hmgsmf3bvDRDt7CsfJsb3QGSV1Qic8pBLY3yjxbelpm6o5KaQ0jmu6XTos+WNz4YDNENiRyEQS1p05EBY712V9E3ZZ7x/kkrLh/eSQB2OfmyvDgKBs2K3XS9CyDk4Ect24to/MLlMp7JNWsU8XXqr/ZzqZhkkxnEBpdrG+/qF5mWNwOqPdHfA6TTCL+fK0oGkxbEaiPPhYsLzTKOzgtWCSm8rHFJWTNEXxmxRs9yo6i1pLr4IHmjYYWua4O5KpyGRt2eAdPfyWzhqyFLdGY8F55NeagcU2d6HmSiJ5xWmFooclCukIYS82PkuSSVmyuivJx4xqBcS09geFjZmA2bUypHxnkPF/Raxc1zXeI+lBKOGSThh0j940lbvRpF8Vs4nO6ZkYp1RBz4RtpIpzf8AcLP941rrIo+S9KkwImt+8YXE+VkhY/U/Z3FybLGuik7PHb5hbrJWpFLIn0csJg9lgnV5WlDO/QfnzaJyegdQxd4mNmaDdsd4j+RWHl5MsEpa4aH92uFV+S1jFS6G5/Zre9BcbO/om96QRY24srE+2OA1Am0x6yDimOdpDju14Gx9FfhZDyI2zO0b2rGZBc2+FhxZ0c4G9FTE7w4aT4ANzdJPETzTNYzAPonZNLP96X7WdtlnuyA9gDeSotc5o3d34T4DbD3TN4PdUyEHcId0gq7Gyi6WxymokNkMjKa11EHYcoGeRsgNH8k8wkEhLXAg9j3VTgTuW6fVbxikZSdg0zabygZuUbMfwoWRtldETKR2P7PS2TEzIXtJ0yNcDfFha3VemY+WxzdLQRwVz3sXkx4kWVreG6yAB50F0D8+J+zTv8lnJtOyUtGR/wAPeo+qS2/eN/eH1SS8kh8UA5bae487nvwst8r8WZs7OWu/Rb/UsUtc57BbCd1hZjB7stWEd6Z0N+0d90XL99BC9rraQCN/NbuNK4Np16r48l5j7IdXOPk/Yp37X92T/JehwZbZGhw57rhyY/HOjS+as2BkVH4Xb3SpmdJleCHgeaHZM3QNJtF4zzGHBm18lVGd6Zm1Wx4MItH3lA96VssUfcCktbrFfUofqMsrI6gcPeOsBzhwrbikSuTY/wBki1Xt6BTETQNtlVDMYWs987c7b8koxlySVQ0jkoiovpBJtA0gdXh+qClYNWk2STufJbjoGhvhG5Qk2Jbg/ik54WKM0ZE0ekbNv1tc91rp7M0aZ8dkjexqnD811k4aLs2snKrtx5rCnF2jaErPLut9IyOnfexF0mPe98t+axzkNdGQQCKXp2fEJGOBN3sQV5r13D+w5bvdioncDyPkvR+Nl56l2RlVbQEXGKjG7Y/hV8Oe4Cro+qC1WRZVvuQ8WOV1tL2c6k/RoNy3AAtO5RUOWXOAed1iBr2bhWtme3YhZvGjRTZsytkeCWk0fLuhozMyTSSaPmqIc4s5JI8irDnt+Ktu6ni0PkGGP0UZQDsOE8ORG8CzueFKUtPpsp6YAhj1OBQuQGxnZEyThoIB4WTnZAs0eVtBNszk6QmZkkbiGOptrUwOoSEtBd3pc7qO1d1r9HgklkbpaeVpKKSMVJtnV+/Pm76pK77E7y/RJZGmzvOodKOsmNv8W16lzHUuivc0+7aR/oK0uh+18cv/AC2c7SeA4rqYoMPPaBFLGNTfCO6zcLdopTcezxTPxpcWcODSxzTY811PQfaBs9CU6ZOHi+D5rp+s+z7cgGOaFsg7O4I/NcVm+y2TizGbBk1Oaf7uTYn0vgqMmNTVS7NIZKdo7rGyW+Czz3WxjzXuuB6H1ERvGNlsfEb+GTkHy9V00WbrNNIBbyLXnSTxs6GlNWjcbMXP8grToeW6xengrNiydtxRKIjnt224pSpWZtUWwvbM862tOl9sJHHqtCJ22ywpMoRPGncEm6HCu6d1FmR7wNDgWO0nV3WuLJTJnB1ZvtcDyqcqQadtvVCNyCDzeyHysogUAXA7bHhdEsqoyUNmZn5cj5CGMLWjcuJ/SlmTTvkA0nwEc+qM6jINJFb0ufzcmWCIuFuNAXwuJK2dkUqI5Uzg6tI0nuCuL9oj7x0jHc8j5rU6n1Z8c7GRtc5zmEkA2uay877SXWCHX3XofHxNOzLLJVRlB9FXMeSNj9EI87lRDy07FejRwKVM1IdW4uwr9LTQca+aymZTm8i1ezqAAAIKhxfo1U0EGIg7DUPO1F0LnV2TNz4PxNVg6ljM+Frkv2K5RDceEtYWudueDwoSzFoLXHhBSdWB+Brr8ygJcmSQm6SWNvbFLJFdBc89tNGh3We92o2rpHRuxIi0kTNcQ9vYjsR/JGdG6TL1CXUfDC07vK1VRRi25FXTOnyZkoDGnTe5XedG6YMZnwbjuo4cEGIxkUUelvmeSiMjqDYxtqoDsVhKTk9GkUoo1NB/0pLG/tU+R/8AkUlPBj5o56d5bq/FzRHzRnSfajO6Y/Y64wb35r5od0LZGvDfGbIOk8ICeJsWkPPPhpWqY2j1r2f9v8LNjbFnFurtexXWQRdM6oz7qaMmro8j0XzWSWHbbyR+F13qPTyDBkyCuxcVXEyZ7r1P2W0t+6LXMAsNcy1gv6dLivc7S5tHtuP1XP8ARP2r5cAjZ1EGVo5cd12nT/2hdA6kA3JYGkjdZTwxnpo0hllHoAhymNaBI8Xe1ilp488bmU14+qKdD7O9TGrGy4mOO2h7q3Qsvsq9h14eQ17TvbZFyS+Gv+TXz32QmZE82fO9irIi1h1N4JQE/TupY7jyWg9/90HNmZsI0vxHOruCsn8acS1lUtG8/IoEkoSXJDmupwBI2JHCA+0vcxokY+Oxd1aDmkeLcyVtdtQIUPFk+iouH2WZc5Aoya3AUSsTqWYWxnUbA7Dur5/em9Rbfo5ZWfi5Ug8DNW3YhXjwtPZo5xrTOSOc4ZT5SfFZrVuPkgSSZXOG+3PqtbL6Fn+9LmYz69FQzpOex9HClI77L1YuKWjglb7MgsI5CbRa6aPpMjmgOxZGk8muE0ns/K4XGx30T8iI4M5gsKiQuiPs5nk02A2fVR/4X6hy6NjPRzlXNC4M55JdHH7LTPNSZELT5CyiR7LYkR++zXuI5DG0nzQuDOTVkMEs7tMMb3u8mi12eP0fo0NERmV3+s3+ivmzIYI9EMbGVsRQAU8/pD4fZz/TvZvIkeH5lRR86SdyuniEGNEGMA0tGwCxZ+rM7vGkcC1m5fWS8EMNfkpcXLsaaS0dFldTLfg0/NY+Z1gNFMJLvmsGXLkfy4/VUFxJ3VqCQnJm/wD2q/yb9Ell0fRJVxRNnT4wYGmSMDWXEO353/2WblxffvAIoGwfRFwkNyHlhsBwv0sp54Y5HO0OJN8b7UsFpnR6Ml0dnbdQLS7nytHyY5DnVxW9IfHjLnmOrcASAVaZDiBae3nwohxHmrXg3Y2IKhI2jY4KtGbRdFn5URGiZ4rjdaGN7TdVxq91lyD/AMisW01o4oVs7XC/aJ1iHaWQSDuHd1r4/wC01xFZOKx3awvM7StT44j5s9ah/aH0yQH30JFnhVP9semzghsYaLsEnuvKrS1JeND5nqX9t4U7wAYyCN2gUPnasdmdPe/bIYa2rsvKfeOA+IgfNL3z/wB4/VLxD8h6w+bHcAG5MZAHAcAq/ex2He8bXzC8qE7xw4/VL7VN/mO+pT8Qcz1Z2ZE2yXtJqtiNkFJlwhxeJgPTUvNjky1Rkd9VAzSHlxP5oWIOZ6JJ1OJu7p2tJ/1IbJ9oMfUAZtXra4EvceSU1nzVeNC5s62b2lja4ho1D0KzZfaCVxOltb8krDSTUUTyZoy9XyH1TqrikLJlzSElzyVQkqpBY5c525JTWkkgQydKkkAHJJrSQBvxhshIcKJaRzVEHlTloOEwe4BzNyO3ZBuNzuA7g0D2VkBL45BZND4VztHSmXgPc6aNzqOjwu7GuyFjic1v2ja2GtI5rhFZB0BhYDTgDZPIpN7vTnvjf4WPGm9+4STGzOlY0k8Bxuh5qqSNrS1ruHAH5IqeGgbJ233+inNjXGSKIG9XuQrTI4mTPEY3uad6P1VVWtGVhlhDvxx+E2OR2KC09laZnKNFVJlNwIO6g4UVZI1prSOyZAhEprSSQAkyZJACKSSZACSSSQAikEkkAJJMU4QA3CVpHlOOEANulaSW6ADkkqSQBuTQe7yHmM/RNKDHN4KLi0EX5+STnkzW9x2JBHkrpJG/Z2A7SNNBw4K52dEWQfIx+IzUN9Jqux3sJSyCaCIN1te1u98avRRa1pGq6BO47KGr3chaG34h8gEFF2WTNFHJHtqbvX4v/wAVcWukwmEMshoJd+n81R8MZDRYBdR7Xd/1VrS33bi15ADdWm+xIsfyKT6oEVPgbTXts6hqHqOHD6obOwmQT0D4HjUx3oVoRaHwjGc06nPLo9+D3H5qMD2ys905oMgvTf6hCbQUmYcmO5th12qXxnQHaaHB9CtXIGqQNr4RRFdlVDGHyPidsH7Ansey0UjNxMktskHlQIo7rSlxC5hcAQ5hp1eXmhpIt7+qtSszcaBU26uMZHblQ0OBuiqskqSVr4zp1DcH9FXSBkUlItTUgQyScgpUUARST0lpQAwSKekqKAEEylpKdrd6KAIBSCuMH3YeCOaI7p2xHYUixl9n90JKz3LvVJKwo0Jfik/i/qjOof8ApeF/Gf5JJLF+jZAo/uD/AAf1Un/E/wD8f6pJI9llrP8ABt+ZVf8A03/wH+iSSkAiH/F4v/dH8go4/wDjW/8Ae/qkkgAfI/xsv8P9U3/Xb/3EklS6E/8ARY/+9yv/AC/msyT4j/CkkqRD6Kj+FRPf5JJK0QMP8O/+JDjskkmiZESmPCSSaJF3TJJJgMfiKn2CSSQyB5/JSHZJJDAQTv8Aj/JJJAF7u35KwfGxJJT6KiaCSSSQz//Z"/>
          <p:cNvSpPr>
            <a:spLocks noChangeAspect="1" noChangeArrowheads="1"/>
          </p:cNvSpPr>
          <p:nvPr/>
        </p:nvSpPr>
        <p:spPr bwMode="auto">
          <a:xfrm>
            <a:off x="4329113" y="-1041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6086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HAAAAQUBAQEAAAAAAAAAAAAABAABAgMFBgcI/8QAQBAAAQQBAwIDBQUFBgUFAAAAAQACAxEEEiExBUEiUWEGEzJxkRQjQoGhB1JyscEVMzRTYtEWJENzgjVUkuHw/8QAGQEAAwEBAQAAAAAAAAAAAAAAAAECAwQF/8QAJBEAAgICAgICAwEBAAAAAAAAAAECEQMhEjETQQRRFCJhMkL/2gAMAwEAAhEDEQA/APLnF2p3idz5qGp5Oxd9VM/G75lO1qxOihg54rxO+qtbqI+J31TFidorkpWAZ0vpU3UZZWMuo4nPJ1gAfVC9V6RndIyBFmCtQtj2P1MePMELW9nvfnqkDcYN1E76mgiu62eqsbM+bGEWrHDiWjnSe9eSxllcZUbQw846OCcXD8TvqkHO/eP1Wl1Lp7cdnvIyS0uogjhZpbstoyUlaMZQcXTHEjx+I/VSGQ+93O+qgBafQqJLhM4/id9UnSPv4j9VUBSsDbopFEtb6+J31St5HxO+qXHZS10OEhit9bOd9U4LnHcn6qyNzZNqpSMJRYUQqQHZ7vqrGufVkn6qIa5prsrfeACiEgIlzj3P1SLn8WfqoPLjTgKU2nzCAH1Ordx+qjbjvqd9VI1SYBACt9Xqd9VEud3c76qYs7JyBwgCrfs4/VRbrv4z9VaQAduVEtJPFIAYlwPxH6pAkH4j9U5FbqOxKADNXqfqko7JIAzXkiR3zTtdXdJ7bkd80tHhpUBNsgPKlqBNKoMKsay2X3CQHZ/s/wAeKSXMnlaHFga1h8rtdjL0uB2MHNi00OPNct+zgf8ALZhI8LpGNv8A2XoMhZHjgGjY8+68zO3zZ143UVRxWb0mPKjfE5mlpFncG1wXU+lSYUhNeA9/JerOfiSZlRyO1UbaCKQfUsCCf7ug4ubZoXslizyxun0aZILIv6eSFpB2SFldP1b2Znie6TEaXs5LO/5ea558L2OotII5BC9GGSM1aZxShKL2UOClGaO6eRhtNwtCCwu3U2uB2cBSraBVpiSpGEMjDrLdqVsRN+JDNkcwWnMusbcoAOkaCBVbqp0ZDQq45TtaJBDviICkfZQ66pOCQ3hW6bNbJwwNHiTsKKaseSi5pBV4a1xtWDQR4hwiwBWk8UrGNPBIVgczV4Buk9sbt7opWFFTowAmAaSaKZzizb4goANu2mimBItAKiW08GlZTuVINJG5TCi7b90pKWj1SRYqMp16nbd0xtTJGt3zKegQnYFdOvYq2AmN9u4PKduw43UH3e/CQHovsKWwdMfpIuTI1V8gAu0bh/aIqlstB1EA7n0XD+wFv6awDce+IO2/Zd1HkGTe9LAaIBXlZXWR2diX6qjKd0pjZHPZCKJsE8oU4s7JCKDRyCuwbGCyqCEzIAW0W7LGcH2XHL6OaMWqVpmaAeC4H9UJ1PoOHlt+9Y0uOwf3+q1cke7Lr2CFkn+0BsfivsW9lEJyT0aNcjhuo+yeRAdWK8PZ5O5H5rCzum5WN/fY8jfXTt9V6cz3hl0Pd4KIBpCZWCWbsOqMmvQFduP5cl2ZT+PF9HlhcWlWaTV2uzy+j4eU53vIND/34zSx+o+zc8TGyY0jZYzwDsV2R+RCX8OeWCcTHa6ud04IINDdVzQywP0SNcxw5Dgoguad1t2jHrsJaPDZ7qcbuzihGzE7dlOOS3EdkqAMMhDfCLU8eWSvENq7oQzaXAXynbM0ODtWw7IaGXapHO8HnwrWvka47UoucwTRyR7NPKM1MkJBr5qWxlEYDjqOxKrfC9pJO4KucWtABOykOebaUrGDsiNF12nEQO4H0VvuyXEMUGMfG+jt6osVFRa9p2uk+sgi+6IbI1zadub5UPdte7SR8k7HRdukrfct9UkWKjCkBbI4V3T2eeEdBgZGbm+5gA8TuT23pE9e6bF03qUuHA+SWOMDxvbVmt69E+SuhUzJa4kfJWsGoJRxA8q6IiN27dghsaR1PsNkmBkjOzH3v5kD/ZeiQiMxX/mb7du68o6FliPLI0gBwv6L0jps4kjbTtmtoLy/kqslnXDeNV6NnHy3Xv8ARTnnBBve1je8Ldw6xd/mpS5YMRs05c3kfQ/HsH6gWStIJ8V7BD4URidbhd8FXta17tTqukQGbCtqSSNOVKjNmABI3FFR+8Y0OvwngeavmjcXOrcWediVTrrSwX6BVRa6KDE0vFNBcdzXZQycMuiNvADT8LRdouAEUDW5UZy7cMPw1uE02F7Ody8PHnZWTCKYORysLM9n3iSoHg38LXd/zXcPx3SgufThVm9rKCkjAbYc22/CBuunHnlEzljjM87mwpsV9TxOb8wq3R20lp4XcTYwmZcjACeRVrNyuiQ0/wAfuncihYP5dl2R+Qn2c8vjtf5OWDTqDjwn0gG+yPyMKfHbbmamfvNFhUeEMLQ0LdST6Odxa7GZtFYNtUw4kDQdlWNmEDjyURbd2tNIAKc82A5quYLaA14+RVMLiWa2EE9wVcyMl4IDb+aljJGV0exH5oh0rZIhY381RKGBwbKwi+4UtHuhTTqB9VIyhocHkhWBz7FCipMDSdz8kn+EaidgqAL95J5BJUe/Z5lJImzo/YPpUuVmOypG1FEdIPm7/wCl1/V+h4vUiRNA1z/3zsfyV3sxBHh9Gh0bmRuvjuUZFjEvdJLK8k+Z2C8vLNym5I7I1FUeX9d9l8jp0rnRNdJFexHIWLLHo0tIId6r2j7E2Yl0l6QdlmdV9nsLMbb8dpdVaxsVpD5bS/dEvHF9HlMD3wZEco/A4Gl6D0vIL8RxjcC4gFteS5zrXQH4LriOuK7vuFLoWcYKjJ3buN+3ktM3HLC4lY7g+LOjblvae9FEibXQ58igoCzJL3Q7xu3HoqS6WKXUACzuPJcHDZ0tJms1zi7wnwgqWT1JsbQQDQNfMLJ+11ICHUKpT9y2WME+Fo5JcdyqSrsnj9mrFmRyNLgab68p5I2SPIftGDsByFnaJAPu9OlvnyjoXte5oIO1WPMKmkQ1XRf9nbq18+SbQGnxV9ES9rSwEmjfIQWW2n+Gx6ApOyVsDypJHSFvDAbIvssqQgHWBqF7Bx7LWkiDQdySbs+Sx8oBkjXEEM4dp/ROCN01RGeQGJ5YNhuWt5+YQ4a5zw/U1xLTYcP6psbJ928SOaD2II2+X6q95jBOnUGD4B5rdKifYJKC0jWxu/BConwcfJ3kYL41M2Kvy5WxBtsIaO4N0nEb9OuJ915Kk2tiai9Mw8npDoyTjeMfuu2Kz3GSBxZIxzL7ELcfkSRyH3htt7kggBFxNa9jXFrXXu11Agro8sorZzvDFvWjlbAFttO18tjtfBtd5BJgaQM3EjaTxIxg/ULSHs/hZUTZGtiex3wloBCh/LS7iL8f+nnDvfBoMp44KIxInTC3Hj1XXzezGOX6dBq+KTs9kMfd0M0jD3HIR+VjB4JI4/Ii0uAdYPZwUGF7iGuoi910+X7LZNh0UocRwT3WbL7O9WY/WMb3n8LlpHNCXsh4pL0D/Zo/IJIr+yeq/wDsZfqktOcfsji/o7/2IyHZfRcd8vLLZXyOy6KRjQ4anVtxS5L2Gnaekyhv4ZiKHkulfIXOBa071+S8rLqbR0JWgiR2rS2IC+6HymStbqd9OUXFBbgQDY7+aJMZcCCNu6XBtBySZyGfCXk7bnmxyuN6t0x2NP7/ABm0AbLR2Xqk+OwtILQQsbP6THMNQ29EscpYn/DXlGapnB9O6sIcgxytoSii7jSVpyNc4uka7VHt8yrs3pDWQujfCx7L5A3Cz8V8mI8wTvBY/aN39FtLjL9oFwbWpBDPE7dupo3ItWxzOe3whu2zRfCodLpeWgDU+974CeNjmE6Ggk93DhZs0qw3GkkZIQW+AjueUVISGAjYhBRhzCSSXNPNlOHuaAw2ATdnuoeyWqNKGd7nb7hXSuDtudlkMmcx1g7DkIwzhxDglbIlH2FUx0ZG4sb2saWKP3lndjdzZ22WkXA04O/O0FNFI9xo6WgfkVcWJa7MXNYC1zNbSNWpob2b/uhWt0NpxcKND0W6emNJB25sndPJ05rm6mC3eRW6yJaDRgyRRzQ7l90Q0VsFpY0cDWjxOG1UByVJmC5z7PnwjH4ZERptGtqSlO9CqjDz4PjEDQSeHEbhVR4bsbxQG7+Jp4K1TE8SjUNx5jsq5mubIaA/JNTdUFewVk8U1h7RC5v4XGwfkURh50/T3mTGkFE7x8goPIF04jm1SX/d/iGkKuKYdrZ2EXW8bLg1btkvdjjwkOoRukAaao3suEyJXxyMmidpLe6Ii6s1xBBId3F8FZv43tBGcemd0M+Jp7AH1Q+T1eBjSdQA9SuLyOrkDkrKyM+XIfpb4vkrh8VvsmU4o9G/tyD/ADW/VJee3k/uhJbfiL7M/Mvo639n2SRPm4xaac3UPK7XddNBfK98hJaHU38lz+HBjdKOmIAAGj5rexjpa9oPO4pcnyK8nJFY/wDNHRY7Q5uytfEGiroILFkFNAduAiwbGoOBvzWsJJxMJJplEjPyQsrFc97i4iQ7nyTFt8rOVMtaMjKg3Ow35XNZ+AGl5MHvI3fE3+oPYrrct34Rd8cLOngc9rmmQWOxC5uXCWjpxvWziy4QzBrjrAPge4UR6HyK0A3WB50i+odHGQDbNLwPib3WI102FkfZsy2kH7uS9j6LbU1aNlIKyJDC0t1aj2TOnDiGu3NfRD5Up1W4cDSK/mqopA6RgsH18k0tAzQNNbqbx3VMMjgaJNXYtWiRoaQNvmmYGb9hagTC45KaG/mUT7wPjAAu1laxHIdBq/0VjMgtG/CdENGi1/i0njspvFmh24Wa3IH4eQrG5LtXHZKiaCdPiNVajLJpIvsEPJONRINHyVMsoe0Nuj/NNIVCMwLnHbdUSubd7qh7i121qLpDfYlaJAyvIaJAa5pZ0slN0oyVxAJGxWbmPs7bLogjOTBpn7EXpb3Hmgsmf3bvDRDt7CsfJsb3QGSV1Qic8pBLY3yjxbelpm6o5KaQ0jmu6XTos+WNz4YDNENiRyEQS1p05EBY712V9E3ZZ7x/kkrLh/eSQB2OfmyvDgKBs2K3XS9CyDk4Ect24to/MLlMp7JNWsU8XXqr/ZzqZhkkxnEBpdrG+/qF5mWNwOqPdHfA6TTCL+fK0oGkxbEaiPPhYsLzTKOzgtWCSm8rHFJWTNEXxmxRs9yo6i1pLr4IHmjYYWua4O5KpyGRt2eAdPfyWzhqyFLdGY8F55NeagcU2d6HmSiJ5xWmFooclCukIYS82PkuSSVmyuivJx4xqBcS09geFjZmA2bUypHxnkPF/Raxc1zXeI+lBKOGSThh0j940lbvRpF8Vs4nO6ZkYp1RBz4RtpIpzf8AcLP941rrIo+S9KkwImt+8YXE+VkhY/U/Z3FybLGuik7PHb5hbrJWpFLIn0csJg9lgnV5WlDO/QfnzaJyegdQxd4mNmaDdsd4j+RWHl5MsEpa4aH92uFV+S1jFS6G5/Zre9BcbO/om96QRY24srE+2OA1Am0x6yDimOdpDju14Gx9FfhZDyI2zO0b2rGZBc2+FhxZ0c4G9FTE7w4aT4ANzdJPETzTNYzAPonZNLP96X7WdtlnuyA9gDeSotc5o3d34T4DbD3TN4PdUyEHcId0gq7Gyi6WxymokNkMjKa11EHYcoGeRsgNH8k8wkEhLXAg9j3VTgTuW6fVbxikZSdg0zabygZuUbMfwoWRtldETKR2P7PS2TEzIXtJ0yNcDfFha3VemY+WxzdLQRwVz3sXkx4kWVreG6yAB50F0D8+J+zTv8lnJtOyUtGR/wAPeo+qS2/eN/eH1SS8kh8UA5bae487nvwst8r8WZs7OWu/Rb/UsUtc57BbCd1hZjB7stWEd6Z0N+0d90XL99BC9rraQCN/NbuNK4Np16r48l5j7IdXOPk/Yp37X92T/JehwZbZGhw57rhyY/HOjS+as2BkVH4Xb3SpmdJleCHgeaHZM3QNJtF4zzGHBm18lVGd6Zm1Wx4MItH3lA96VssUfcCktbrFfUofqMsrI6gcPeOsBzhwrbikSuTY/wBki1Xt6BTETQNtlVDMYWs987c7b8koxlySVQ0jkoiovpBJtA0gdXh+qClYNWk2STufJbjoGhvhG5Qk2Jbg/ik54WKM0ZE0ekbNv1tc91rp7M0aZ8dkjexqnD811k4aLs2snKrtx5rCnF2jaErPLut9IyOnfexF0mPe98t+axzkNdGQQCKXp2fEJGOBN3sQV5r13D+w5bvdioncDyPkvR+Nl56l2RlVbQEXGKjG7Y/hV8Oe4Cro+qC1WRZVvuQ8WOV1tL2c6k/RoNy3AAtO5RUOWXOAed1iBr2bhWtme3YhZvGjRTZsytkeCWk0fLuhozMyTSSaPmqIc4s5JI8irDnt+Ktu6ni0PkGGP0UZQDsOE8ORG8CzueFKUtPpsp6YAhj1OBQuQGxnZEyThoIB4WTnZAs0eVtBNszk6QmZkkbiGOptrUwOoSEtBd3pc7qO1d1r9HgklkbpaeVpKKSMVJtnV+/Pm76pK77E7y/RJZGmzvOodKOsmNv8W16lzHUuivc0+7aR/oK0uh+18cv/AC2c7SeA4rqYoMPPaBFLGNTfCO6zcLdopTcezxTPxpcWcODSxzTY811PQfaBs9CU6ZOHi+D5rp+s+z7cgGOaFsg7O4I/NcVm+y2TizGbBk1Oaf7uTYn0vgqMmNTVS7NIZKdo7rGyW+Czz3WxjzXuuB6H1ERvGNlsfEb+GTkHy9V00WbrNNIBbyLXnSTxs6GlNWjcbMXP8grToeW6xengrNiydtxRKIjnt224pSpWZtUWwvbM862tOl9sJHHqtCJ22ywpMoRPGncEm6HCu6d1FmR7wNDgWO0nV3WuLJTJnB1ZvtcDyqcqQadtvVCNyCDzeyHysogUAXA7bHhdEsqoyUNmZn5cj5CGMLWjcuJ/SlmTTvkA0nwEc+qM6jINJFb0ufzcmWCIuFuNAXwuJK2dkUqI5Uzg6tI0nuCuL9oj7x0jHc8j5rU6n1Z8c7GRtc5zmEkA2uay877SXWCHX3XofHxNOzLLJVRlB9FXMeSNj9EI87lRDy07FejRwKVM1IdW4uwr9LTQca+aymZTm8i1ezqAAAIKhxfo1U0EGIg7DUPO1F0LnV2TNz4PxNVg6ljM+Frkv2K5RDceEtYWudueDwoSzFoLXHhBSdWB+Brr8ygJcmSQm6SWNvbFLJFdBc89tNGh3We92o2rpHRuxIi0kTNcQ9vYjsR/JGdG6TL1CXUfDC07vK1VRRi25FXTOnyZkoDGnTe5XedG6YMZnwbjuo4cEGIxkUUelvmeSiMjqDYxtqoDsVhKTk9GkUoo1NB/0pLG/tU+R/8AkUlPBj5o56d5bq/FzRHzRnSfajO6Y/Y64wb35r5od0LZGvDfGbIOk8ICeJsWkPPPhpWqY2j1r2f9v8LNjbFnFurtexXWQRdM6oz7qaMmro8j0XzWSWHbbyR+F13qPTyDBkyCuxcVXEyZ7r1P2W0t+6LXMAsNcy1gv6dLivc7S5tHtuP1XP8ARP2r5cAjZ1EGVo5cd12nT/2hdA6kA3JYGkjdZTwxnpo0hllHoAhymNaBI8Xe1ilp488bmU14+qKdD7O9TGrGy4mOO2h7q3Qsvsq9h14eQ17TvbZFyS+Gv+TXz32QmZE82fO9irIi1h1N4JQE/TupY7jyWg9/90HNmZsI0vxHOruCsn8acS1lUtG8/IoEkoSXJDmupwBI2JHCA+0vcxokY+Oxd1aDmkeLcyVtdtQIUPFk+iouH2WZc5Aoya3AUSsTqWYWxnUbA7Dur5/em9Rbfo5ZWfi5Ug8DNW3YhXjwtPZo5xrTOSOc4ZT5SfFZrVuPkgSSZXOG+3PqtbL6Fn+9LmYz69FQzpOex9HClI77L1YuKWjglb7MgsI5CbRa6aPpMjmgOxZGk8muE0ns/K4XGx30T8iI4M5gsKiQuiPs5nk02A2fVR/4X6hy6NjPRzlXNC4M55JdHH7LTPNSZELT5CyiR7LYkR++zXuI5DG0nzQuDOTVkMEs7tMMb3u8mi12eP0fo0NERmV3+s3+ivmzIYI9EMbGVsRQAU8/pD4fZz/TvZvIkeH5lRR86SdyuniEGNEGMA0tGwCxZ+rM7vGkcC1m5fWS8EMNfkpcXLsaaS0dFldTLfg0/NY+Z1gNFMJLvmsGXLkfy4/VUFxJ3VqCQnJm/wD2q/yb9Ell0fRJVxRNnT4wYGmSMDWXEO353/2WblxffvAIoGwfRFwkNyHlhsBwv0sp54Y5HO0OJN8b7UsFpnR6Ml0dnbdQLS7nytHyY5DnVxW9IfHjLnmOrcASAVaZDiBae3nwohxHmrXg3Y2IKhI2jY4KtGbRdFn5URGiZ4rjdaGN7TdVxq91lyD/AMisW01o4oVs7XC/aJ1iHaWQSDuHd1r4/wC01xFZOKx3awvM7StT44j5s9ah/aH0yQH30JFnhVP9semzghsYaLsEnuvKrS1JeND5nqX9t4U7wAYyCN2gUPnasdmdPe/bIYa2rsvKfeOA+IgfNL3z/wB4/VLxD8h6w+bHcAG5MZAHAcAq/ex2He8bXzC8qE7xw4/VL7VN/mO+pT8Qcz1Z2ZE2yXtJqtiNkFJlwhxeJgPTUvNjky1Rkd9VAzSHlxP5oWIOZ6JJ1OJu7p2tJ/1IbJ9oMfUAZtXra4EvceSU1nzVeNC5s62b2lja4ho1D0KzZfaCVxOltb8krDSTUUTyZoy9XyH1TqrikLJlzSElzyVQkqpBY5c525JTWkkgQydKkkAHJJrSQBvxhshIcKJaRzVEHlTloOEwe4BzNyO3ZBuNzuA7g0D2VkBL45BZND4VztHSmXgPc6aNzqOjwu7GuyFjic1v2ja2GtI5rhFZB0BhYDTgDZPIpN7vTnvjf4WPGm9+4STGzOlY0k8Bxuh5qqSNrS1ruHAH5IqeGgbJ233+inNjXGSKIG9XuQrTI4mTPEY3uad6P1VVWtGVhlhDvxx+E2OR2KC09laZnKNFVJlNwIO6g4UVZI1prSOyZAhEprSSQAkyZJACKSSZACSSSQAikEkkAJJMU4QA3CVpHlOOEANulaSW6ADkkqSQBuTQe7yHmM/RNKDHN4KLi0EX5+STnkzW9x2JBHkrpJG/Z2A7SNNBw4K52dEWQfIx+IzUN9Jqux3sJSyCaCIN1te1u98avRRa1pGq6BO47KGr3chaG34h8gEFF2WTNFHJHtqbvX4v/wAVcWukwmEMshoJd+n81R8MZDRYBdR7Xd/1VrS33bi15ADdWm+xIsfyKT6oEVPgbTXts6hqHqOHD6obOwmQT0D4HjUx3oVoRaHwjGc06nPLo9+D3H5qMD2ys905oMgvTf6hCbQUmYcmO5th12qXxnQHaaHB9CtXIGqQNr4RRFdlVDGHyPidsH7Ansey0UjNxMktskHlQIo7rSlxC5hcAQ5hp1eXmhpIt7+qtSszcaBU26uMZHblQ0OBuiqskqSVr4zp1DcH9FXSBkUlItTUgQyScgpUUARST0lpQAwSKekqKAEEylpKdrd6KAIBSCuMH3YeCOaI7p2xHYUixl9n90JKz3LvVJKwo0Jfik/i/qjOof8ApeF/Gf5JJLF+jZAo/uD/AAf1Un/E/wD8f6pJI9llrP8ABt+ZVf8A03/wH+iSSkAiH/F4v/dH8go4/wDjW/8Ae/qkkgAfI/xsv8P9U3/Xb/3EklS6E/8ARY/+9yv/AC/msyT4j/CkkqRD6Kj+FRPf5JJK0QMP8O/+JDjskkmiZESmPCSSaJF3TJJJgMfiKn2CSSQyB5/JSHZJJDAQTv8Aj/JJJAF7u35KwfGxJJT6KiaCSSSQz//Z"/>
          <p:cNvSpPr>
            <a:spLocks noChangeAspect="1" noChangeArrowheads="1"/>
          </p:cNvSpPr>
          <p:nvPr/>
        </p:nvSpPr>
        <p:spPr bwMode="auto">
          <a:xfrm>
            <a:off x="4329113" y="-1041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6088" name="CaixaDeTexto 7"/>
          <p:cNvSpPr txBox="1">
            <a:spLocks noChangeArrowheads="1"/>
          </p:cNvSpPr>
          <p:nvPr/>
        </p:nvSpPr>
        <p:spPr bwMode="auto">
          <a:xfrm>
            <a:off x="3708400" y="4838700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 b="1">
                <a:solidFill>
                  <a:srgbClr val="002060"/>
                </a:solidFill>
              </a:rPr>
              <a:t>Ômega 3</a:t>
            </a: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50081" y="892175"/>
            <a:ext cx="9139238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l" eaLnBrk="0" hangingPunct="0">
              <a:lnSpc>
                <a:spcPct val="90000"/>
              </a:lnSpc>
              <a:buFont typeface="Times New Roman" pitchFamily="16" charset="0"/>
              <a:buNone/>
              <a:defRPr/>
            </a:pPr>
            <a:endParaRPr lang="pt-BR" sz="3400" b="1" kern="0" dirty="0">
              <a:solidFill>
                <a:srgbClr val="006666"/>
              </a:solidFill>
            </a:endParaRPr>
          </a:p>
        </p:txBody>
      </p:sp>
      <p:pic>
        <p:nvPicPr>
          <p:cNvPr id="9218" name="Picture 2" descr="Resultado de imagem para ameixa preta, pessego e nectar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38" y="382165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fru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5"/>
            <a:ext cx="6472238" cy="557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sultado de imagem para ameixa pre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31017"/>
            <a:ext cx="2296987" cy="22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0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293096"/>
            <a:ext cx="3096344" cy="1123976"/>
          </a:xfrm>
        </p:spPr>
        <p:txBody>
          <a:bodyPr/>
          <a:lstStyle/>
          <a:p>
            <a:pPr algn="ctr"/>
            <a:r>
              <a:rPr lang="pt-BR" sz="2400" dirty="0" smtClean="0"/>
              <a:t>Consumo frequente     reduz 30 % a 70%</a:t>
            </a:r>
            <a:endParaRPr lang="pt-BR" sz="24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7584" y="5589240"/>
            <a:ext cx="8208912" cy="1268760"/>
          </a:xfrm>
        </p:spPr>
        <p:txBody>
          <a:bodyPr/>
          <a:lstStyle/>
          <a:p>
            <a:pPr algn="just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Mama,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cavidade oral, faringe, esôfago, laringe, vesícula, intestino, colón e reto,, fígado, ovários,  próstata, bexiga, rins e glândula da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tireóide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,, endométrio, bem como linfoma, leucemia e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mieloma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Resultado de imagem para amaranto plant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r="13556"/>
          <a:stretch>
            <a:fillRect/>
          </a:stretch>
        </p:blipFill>
        <p:spPr bwMode="auto">
          <a:xfrm>
            <a:off x="-33965" y="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m para AMARA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4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m para aveia integ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283968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4" descr="data:image/jpeg;base64,/9j/4AAQSkZJRgABAQAAAQABAAD/2wCEAAkGBhMSEBUUExQWFRQWFxwaGBgYFxgYGhsaGR8ZHBsYHxwXHCYeFxsjHBwYHy8gIycpLCwsGh4xNTAqNSYsLCkBCQoKDgwOGg8PGiklHyQsLCwqLCwpLCwqLCwsLCwpKSksKSwsLCwpLCwpLCksKSksLCksKSwpLCwsKSwsLCksKf/AABEIALQA8AMBIgACEQEDEQH/xAAbAAADAAMBAQAAAAAAAAAAAAADBAUAAgYBB//EADkQAAIBAwMCBAQFAwMEAwEAAAECEQADIQQSMUFRBSJhcRMygZEGQqGxwSNS8BTR8RVyguFDYsIk/8QAGQEAAwEBAQAAAAAAAAAAAAAAAgMEAQAF/8QAKREAAgICAgEDBAEFAAAAAAAAAAECEQMhEjFBBDJREyJhcUIUIzNSkf/aAAwDAQACEQMRAD8A+Za2zLCnLFod68NqWmi2RXjSlqjxb0kM6e0Kx9EWjpR9OmaoWbUVHLI4vQLkZ4bYAkdq98asSmOlFRdrgjrzTcBsd6nVufJGJWIeF+JWysSAexprxLXfCtlgCx6RSPiH4cVjjDdxRdEHVdtzIpkoxi+S/wCDlSOGJO8u3zM0x71S03h4N5WXAMT29vSm/GfBdmoWMhswKZS04ISNhPFen9ZSpp9nqenarbOu8E0wFsozMoJZyOgKhAAB6gk/aiWo+HbvXBKAm2VHMDE+2AYrXwTQO1pQXG8q4Mz8gPM+4Ao9sBtOijHkYZ4LAzEf3HmoJ7lbIfUO8jPdbeRidiA7RjYJEHMjaOeaX8Mdgm11yk4PMcjHPBodrXGyfhqSU+ZD1M9D9KEFKakq0ndyMnPTjntQOV7JuXkesBHFxs7lJZc/2g4xzTOmRUt2WST5pJiAd0grH1Bn0ry0MJbYQeWAEY5MHgAzWt3cB5CsW3+Qf2z69M1i+3YxaG3tw4IyBxB/uz9KWu2ALlptxMyo6BRBNPSRv9H57gcH7UndA3W+TmY6GOv60+9Bvo8uafct0iACRHU4ET9a+U/iDwJ31V3bmGP1r6fqdZ51iQYP3HA9YqLbtW2ul5g7yCD3o16h4toPHla0jjtJ4C35Rnt2rotHaY2tjZdcweSBRfxHZ2XUKCD1PelBq7jt8ReRinKTzR5Hpr+5GydqNcS4dsEECPSmPELe8g2+TyKj+N3PKR1LDim7V+U3q0MFo5Y1GmdLjFqypotFdGX2jseD/wC6X1ms+ExhskRXPnxG7deNxgevNUtB4SLlzMwM5o8kUvcdKSSbfQfTXSqhXn3jvRfho2BM+1WTphgEfL+tAu2xMxH71FJ27PHyzjOVpEI6U746d6OPBlYkGcZBHWq72lAGJMSfoaWS5DTzP6TxRRmxS10c/opOaetpT9nwUKonk0pdxIHIrHkU3o5vY3phVK2YFRtJJycUr+INdcQALweaT9JznxTBiuUqOgF0M0jgYppTgVL8DJNpfpVNhiga4ugkqNv9XOOtHsgMu0j61P1SRBFDfXbRNBK5aDXYT/pzLcVmPXyzQ/H9RcNxVUCVPNTfHfxZv2Lb+YU34WGuGXJJMf5NU4sE01KZ6GDG1s6jRX9gssQ20pskTO5iGLAdg0r+tbaewqXmF1Cqkykkghhzx6dKoDKhbUZtjlog28GfTFL6zSm9BkXFY/0+QdzAtkN7HrzSZPZFkW20xPSrbwGWWZWNsyY25AHYHkz7UOwro9sswCht2/qo+UbmjJM8VpqnfYgcTcUgW4gjymYPTdkUbxbdc+Ijg7xDeWYgYmPeMUNk1+SxdY7ZOYwMZYGAw70lp7gFxxbQ5XP5jkd/pWvh90fBViZaBK49oFb+HthnQQd3GSCAQIx2rG2Nb5UMabWEOVOCAsdQQQOtDu2fOdsmB9pyfahW9NLOQCLm4ESYGMgQT+la6a9IYzlm7duv2pkZfIV32K3mcXJHl+GOSZyxmQOuK5u87XLidg7QTjM8k9+KuM9t2vbmO0bQIABPI7c1AULNwjd/TY7RiAO7UcfJPycXaPfxD4gTcEkELif0mpR1Ny3JteaeRyPtRWsG7KcZwa9tXHsKwVQWHU1XD7Ukj38WTlBNETxq04gt8xFE8BgqVOd3M1Q/6Mbv5pYjrVfw7wMWtu0bj1PMH0jmmTypQ4t7AzZVBfd2QdZpUsnyqQO/rVn8M64PuEZHX0qlf0ZctaKy0cfz6UPTfhd0Ci3dRbkmQQxHoAwENNI+rGUab2T/AF45cbjLQ5cilbl7zTzR20l2QCEn0cN9cdK31fhYGfiLHYiDPb0qeSPPaZK1GoX2xmkGBMAdenoKp63Q7VgyScmIj70o+huAbmBA46fTjiiiKdj3iGogP6CBUrw9/KC2TVu5ohvg8HE0W34QvHUcY5pEZqMaG8bJ2s1AKAgdaU8T0W9AetUPhAsQBWam5sAJroy4tcTKFvC723ynoKs22ByMipHwAx7TTPhfgV1b4AY/CbknpR6k3ujYq/JQaxOOe1StdpmTDCJ719D02jRI2fVuprnPxho2ZFZVJG4ya3ilsZxo43w/wtGJO2TNdB4loGsLbdBKmJH1B/iiaTw7YARjgmrl24HtdOPegl6mpWUf1DVI30dsi5aLTtht5UCA10bgDPPzCtNTaG4qC4UPvdivyR1HbMAjnJrfTMfiX7ZJOUcKBJMjb1nAxRrN57toKqgBW2vtIg/3ckSSD96F0+ibT6EPFtLKEY2m4QGBiGbbAzwPWtGuujBGIN0rsLEmAvPPQ7hBJ71q67R8JwfhEEgyRE5BOMg4PpRdYhuhN2wb0BMz+XB6c9YpfIW99C/hd1gj2/zltsdt/H7GrN7R2xgMVXtB7enSaneFC2t7ZJgoCHPJIOMfWImmvEdSEGQHYqQBkRnHeT/tXOqNgqiT9JqYtsN6hmJkGZmcRzPFH1Vv+mQuSpIBPJg9T7TW2mX4dlZKc+YsJILTPQzBHeoPxy4kXGhpwZgETkEkkzHtmij+QbSVMaYFbJAPzHc7dhyAPpXJXLnl5MFpjv61d8Y1M2zBgSNo7yOfoP3qYmkUSD04B5+tUYnSti21YK7rWuBbNpSPNJY+3OKrjwo27W13lmwIx+81mjBIjjGT3PoOmMVQs297ESCAZ3HnHQDpmsnlfUSiOaSilE18K8NW2ueEIjuxgHcfScAdhVd7CcsJZoJEnHpAPEUG3aCISSS0YB71Q0UKp2gTiX7f7mlcnJ7Ott7A21KklU2hhGIB2g5Nb+KW7aqFtyzttJEgjbHE8g9YNe3dYGO1DgDLdW/zvihvaCAEyJwe9bFrwa2uj22hxKgSwEryPyjnoJNa3wlpzbQbyBExnp14oKkuZJ2pmFz0ry3ZhWYkKIkSY5/cmji/g6/CNBobuz4gVdsk5IzJjj70lfgKyMAG6nnngD9SSe1O3vF7rAbBCrCz7YBjriktRZlvMSxHQ8nv7UV/ALaXQm3iQ2bWUlhkGvG8VJC9+KL4RsJYNk0zc8IQyy8g4qVuKdNHbOVveIG3dM96W8S/ESspSDJ6zxV/xXwhDLNzXLarwz4hgCIPNX4HinTfg2FX9xQ/6yiWBJlxxXRfh/8AEhcoIIBHJ9aheFfhWQZRnOAABNVtJpvhDaRtMxB6UGX6f8ezXxS0fQtPwOtKai1uAHSfpQdL4wlvZadl3TBYEEcTnt2rNR4taWQXU5JhSDj6Gk9h8l8g72kXcTSotBZ2gnEfeqDeIacqYOxo4cbT+taaTU9F84YxAGQfc4qeeMBpfJOueJEXrLXFMfniQSo8pB/Rq9uXDZaVPl3QyJHyj8wJ5JBkHjJHNMX9GGNzbJhJIYHkEGMdCARn0pS1dYE/D2xAYMi5RB6mDgwNvea1daAla8jep1FplQSxsh1VhPCiIM8jBII7YpTxDTvuulSNozsJypYkjZ2HTtStv4bchhE/EM/MIO2BwJ+vBr19eGUsPK8ANJkFcAxPqN0dK7YtyvsFo9WFvJAMZDAiTJAme+RP1q9p9MzEXTAgSFGDjrJETH5a5nxC4wYRgWzukdYiWzVe5rA8kMFBUbjJg91EH71stJM7HJU7FfH7zSLe0fFPJxOepIMDB5pb4klFmVBnYoJAGZJPrWmnKXLpuMCEI2iDyT83IOB60t4n4gFG21K7snPm7ZPbqB602K/iA3exTx3VbY2ztB8gOcf4JpHS3mZ9x5JrfV6prgQnaNg2j6cH7UTRqCZ7ZM/rVNKMDG0VzPQRP6TzVTTBVUcQByOvp/NIaG0DDHJP7cAfz7U+ZYgD5Qee5qFumNj+B2wm5lZgI6KOf89aPfuQoXHmnqMLnHuaEhKnqXbC9gO8UzprQkntAJ6COfck9qJDUzXTLiIwJ3Hv1j2FA2lm3MYUcA9u/vRWTeSzYQzA6n1Pp6UN7qooJEseOvtRJG+Dy/dCiW+Y4AHI9PSkroLEkjC45wI6Cts7yTBO3nML98HFGUzAiFHTv60V8tC+xdLJPJ2jmBjNLXyfMFYDuZn2+ppjUNuO0cZk+lANoQAPqePtR0aA8O1KhiCOOabW5tc/DyGz9aQ/D3hDX7nxGRxZcQGWAJx/dyM9K6e3oRZSbLYBEg+adnzSCMDvBxQPC2MjHyS9L4YupbzuqbehxPGc4jPet9T+HEslWUh/6gU7hiSRyJyIM10t/QgKg3ptLHcQo4ads9xMc9hQl0Xwmbax3AShYA5E7lHG08cdqNY6QXAm6d2S6XtAhUcBoESrZ27THYx71reOmYswJBCyAxIKvMqYPPX0mKeOquByWQMu2LhUkyIwWnrIwR60C3pLV21d2+Zy4HEMEAwIPaWNDroBrwiPqdNevqzkqdh2Fhyd4yYH0k96k6Lw/BEAlfcfNiJ7giYq+miVQpDbXEq0SIOdjHvMe32pbR3ybb2ysz5iyiZ4gNjECYI9aXy8E7jvYgt3coW8Tgn4c9jIMn3o9nUtbt8x5iFJggkRz36Qe1Gs6Nbt1U3TbLxjkCeRORPah+I+HFCANxFsiZyOcfcg4obsD7lsu2Na3xFIC3A/kMddwmZBjoameKBvjBUtQLcMygwCMblgZnJE0pp/EjZacbveAQQfKfaemcV5Z1j3mMAMC0EM3OMAH5jngHBrkm9jOdqrPblvcNttdoMAWxI7+Yk9c89aHqVcBkuRAIkCTBgeYRgYwfWl0e4gVk5O4QG4jlc/4fpTVnVm4QFbJO0/lBnmf+3n1AraYukyXq9azjYI2gECBmOgYj5jxk9qa8FtPfXYCBHUnHaBON01R1tu2yQtsnaCpjBK4Nt8fmA3T9Kd8DQJpUCiS+4mdvX/AAfetlKPEKGO3TOZ8Rc2GKbVHkIHysc8knOTmo5vb5Y9Z9K6j8Ufh97x+IpAcCPhBACes7gYbFcobZQ7WBUjkERVeNLjfk6cOIbV2wFUAGYBM/57Vv4cvT70IXd08ZxOcD0+1NeFiM+orJ6iAX7SgKI68Z/Wm7SAIokkk4HEyY+gwKm2NUs+kEAcx/houn1kMW/NHXgeuO1ee18jU0VrILElz9sAKP8AcfvR1AuHPy9EBxB7+9SF1jbY2j6zOP4ra7qm2hSTxx6VqaQamkW/hrbSSyznBImB+9Sm1duNxJZjgwDgelLWLG+Yz75ges1qbahyF8/qJif5o/qX0gZZLWkM3vEkA+UzMgHg0re8SuhswDGJE15esQCSVJJiBn/0KGtlx5sx69TW82zG5MG7sPmYiOAMYNCNsk4kyPf70Y3Dvm4vPWeMcCvbGuUXgxPHy+/T3o0vyYvyzu7ahQETYCgKnjYONoU8bhHGKB4hpttpit1mYnK9DPzSvSiWr6fDClSBmRt4PQ4HM0M6jYV+GWK4lYMk9TJyD1irJVRe6Canw4sR8Jy3C9wBHU+gn70sXa2R5lYI20DgsB7k8g1ub4BHzQ3mceZecdOoiZr1NXbDr8MCZg+WDn37c/elUgHRiarzqplN/RlAEcgkQNxHT3pS/wCHjykNBBIlcFZYg8HI60fXai2xhzuUduw6T+k0s96LswzWyQNvEAx+bqPSlyrzsCT3sK14ad3ldwMD4gwVwSOBxMma3ZwLiuoBIEDbw6mJXHeSa81WqssGAGQwJEnjsc8dPrS1m4oZbluLaoIZSJEHqcwCZAmRQS+EY9GavwkFmJhVUnOEI6gTyJzmldJrioLjzCWDCSxIEAEkKSi5EEnme9atde4bjvbZoUBQDgDdJbIG4g47czNLDV3GtXjt3IXPULllg4HIwvA6UPFIBtXo0Fm0t5GYujz/AFfiLG3B8kERJmJ6z0pQWgSWynwyYbIDE/KsidsQT2xWyXyxW2yKdqgks2MyQD91x6UjcskJh5VjgDgHg9TGevWKMRJrsxdayqvBIMg/mBmTMc5rfT6xEuK/lIByscjOfec/SgWbEkncdgPzT1PpzTWg8ORrirt8oBLGCYAk5jvj71zpClbH9Z4x8N5XzKDtMRtZQRgROByT/vRz4iAVAIhgCVGSrMcY/tjrGMUC/oLfw2aBsABI8wkH/P2o2g2PcOxRtENIAkk8LnmOk9vSkJwrplKe6D2teRuOxuMmAcDHWdtK+N6G1eVmcFNok3ZyBzkcNPQGqliyobzCeABBA9CW6d65n8TaoA/CBOMtnEngfajwuTao1uo7IVrUqVgcccdusUfStnrH8UKzplAwIo9q1Anp1qudeBEmn7Ry3EnOOnt3iqmltyQRnPXjAqbbcQsGeft2mntM+2CcjdwPv+1RZECtM2tp12yOv+w70Ysu4xu5MYAx/wAYrfSrggiM9egz0+tE1FsC4AsRAMxHTPPrSLDp1YvcGfICgIiAZn3IGZrfT3mSSRyIVgM/T6Ue1DP5ibaj5fUe5+avf9M1wknG04BwI6YHcRTYqw1EHf1S/DgYPHmxHrnr61p8MBCdxJkQ27nv9qy7b3ncANswByfePvSt7SgPsnETHemqzXfYXUWlYLDfmzmenOaDq7CL83mPIjBn1jmipdtKzBkA8oAzOeZ+1LXU2y4Aj1MEDpk03p6GUjtE1DwyFlUggbogODEgA/KQDXt1msbQ5VlNz5gfMsmAT396JaRWCJcJbYZUmBJhh15EE47ik109lLi/lQITLdT37e1UyvspaY1rtQoJEjdjoDM8CZ79KXuqUvLcZRA/LOQSIJ989aYuaEpZIwAMxEmWaV9h/se9LHXKV82LhIDQJDRPyx8qz05E80uTflgPfY9qEV0IEQeo6j6dqW1GqG7aBDYjgicRz/IpS5bYNuC/DIHQ5PSPbvRNcFW1vtgbWgycz9+s9KXKTaBbCaPSi1u3kFyPMeZI4j6zQ1uW1LCVEySpXkREcZkA/pXt+8zEMi7VYTDdDiRXunUGWYbnJIBnoOkH1mlt/wCpy/BrYNx7ZKNtVxt2t5iAAZg/NunMGkLfnfaCiratvDCW3SpEeaDJkkfXtTGn10MbYUkyTM8HH7x74p6239IgwZmRAkbug7iJg+tBztHJ8jnr1tbLhEG4sLe+3O7cSCxhgZlenv8ASkv+mFnus0eUrK582+SD5cAAAzEV0F7Qq7AkuotwFAiA2RicmPfFTtXpN7s1uSAfM5crK5wTwfYdq7mhE4ka8xllQQQoEYxByZwR9AeaPpt1u4u1gWnduPy+YAkntztj0rzWaFRsMlJ6rMgQAcQCSR6xVR/B7bQwJFpcN0J65jmtclQpQd6F/GiraffbYwzpCzkFRclWHpj0xS/4a1fw7+xiIuDMxkwSIJ75H1p7VaRUnbAJEQ4G6MkR2lZPpNS72gHzZEkMDOQfp+9YpKqYUrUrOi12tNm2XEOwOB8p459FH6muJ1ekk72YbmzmeD6dI4rp/D2L2wXd8FgCRPXjPzSe5qLf0W1t6DMmQRjHfpW4p8dHZJXTJ62yD2PI9RTFuwSpaMZJ6US1aL5UAkZwvBmYO3pR2tDaHmBnn3yB7GP1pkpC0gPwwe+PoKZ0t4AQcEGfX/itLcMAR9x+2KxlMzzyDjMfX060l70zaKzcSD5yRLdII/4+1b3A0LKkgEqDjMz9s1P0F4hgCZ6EE9OntVL/AFJ+GQB8x7znkH0IApLVB6NNxYM3LAKBI4z2PatdQ7W5O+GJELgAz1j2xW5U4m2GZiWB6AYB68e9S7/iyI0qoLExnIFNxqwkNzcUYfJzGOnFbjVWkRWcKZAJnJ/WuE8R/F9+3eZYQCfyrEg/Wi6TxZL3A2tyRz9vSr/6WcFyfQ94pwXIo+I+I+Y/DiO8Gf15qc91nyzT9aJcAJwDS14djRQil0T7Z9Y02tBgk4kFDjngj7HiqFhwQx2CDHlwQYBzj5fUdaUQooCwq58oMT5u5PBng9a9Fs23AuBUVjyRnHJIBobZam12J6dFXet0nYkHcNzIJ/KRyI/mjHYFSGG2GckZkhvKMcHM968t6qG2knMwxJ2ttPlB79a30+ptAD4IO8MSy/N3nH5hxkelKTAPf9VcZXAiJwX+YAg89/rWmnsC2qkgEGS3XnEjoI54re3q2bfCowkKTxtPtXgX+mqN5Aw2bvm3QcERxOaxtPbMDXXC4ZwAYIKmRj9c9/Sl7K3H8jyFYgA43LPaiIlsKqyg53HsvReJk0HW6rBKmLhhgZMCCCMnHYn3oJdXZzddm6IqHYvXuZI7tPXip9/VhyUUSSDt8skzyTHWAPatblz4+54gK+VGST8wH8ele2byreQrHm9eNwIMnqVz6UiWxbleke6HTspVmlixkoD5QvBms8X1IeQPKg4UY49sVjs2RbkmILHqsz/4qJAFA1LRdQIFc4ZRyvXnuYn7UFt6Beo0e6PQGPOC11jugwdqgYz0xWaO+WdUWWt7yGbiGbPPQTj2r25dKkMdy2wp3EZbMiSTAk/tTPgrSrlYFkmQG6wOY68feO9Ffk5LdDD6bf2OBgSTM9JyAMyTzSuoMrsO0bFwxAlsxHqf4p68qLwzB3kTtj3BMjMdK0uL5SxXAG08z3Jk4k9qCURjjZFt6VxbDoZkkFehAPUfWmVT42EkCACqmGJHU9D246CmPCbSmYYqA3zEgwD0ieOK1OmgBre34kkSp4WPNPbmuV2JUfJJ8T8O2AXPKrAmUJyxBzIB6c9BQNd4a2xrgBKYPAHOSRnirwvK43MAmwBWEQT1x/nek/jKttV5UuUkkyFM+WDhQART0/g2UIkBGCEwJ+pFPJ8MwzcEdOAfXrS+sZYKEAsvDA8x6ULwy/tYoco2RPr0ouNqxaq6HNTp9vmgEen/ADn3rex4kqgoWiREMDz39fvXvErG4D+0yR9uKE7IwhgDP3+oOR70KSb+4LoZuszLEwFyOn3/ALgaVvBGEN8x4ERJ9DWhtMu0qZE8TIPv2NYNUGJV1A9DlSfTpNNikjbOV8Z8NNz8vnBioSaR0YESCK7zxDRgnBJYde47fSpN4DqJFehi9S0uPgdD1EoqvAtY1pYQcGtLrivWAH1oBrkk3aF0pOz7G1pGcCFIHmmSFYf7z+1D1d/cqhmJ8+ZP5T07iia+1AYYCxKrOQfSjsbZGQWJyftme2allfRTXgQuatiNoaF/KeeP2rNNrLjAlgd6+VTAHJ5kYzH3r3TWsMFQsB+Yjj0NKJqWW4on5jtkfpIqeTa2Jfyyol0SZglogEDkcmRxPOf5rYeIL8ZVdxIBIG3GZHfyz/FSrzbLgIUmcNHr6elTtQ+x2YAR+YHkk8EeuJiuWRmvK0dTrdIYZliWIwRjggZntUtluM0OyKAACYmRInvyAKiDcx3h5XoCxERnicVQu+IAJuLkhsjcI4mRisbUmDzU2ODwjeCyLjaQFmIJOD6wP3pnwz8Msqm5dKhY3FCJgiSC23iDnH1p7wttqDrImqljeQStehD0UKt2elD0MHt2cLrPF2BdbeRtKghWYGYMgx/xUjwz8RCzcm4jMw7HawJ9CIOCa+km1sAUACO1cb+M9CCwuyoY4M+nFLl6dQVvYjN6NwXNMn+L+P8Ax12W0a2h+bcwJJ+1N/hnTO53boRCcFoEx26iJrmFc11P4cvIbLAqdysS54BEeX0A6EHtUs1S0Qx3ItXn3mAwLIdwPCjiYnkk4z0WlRva6F+Y7vN5iQ2MHy4itn1CIhkB3xHQAQPqTk9KXDPbUIQoB+UgwVJMyZ5FT1vYxvZtYuLbuMHBjcJ2gxIHY55inbpVVBDDcwjoRE4PaelS9DdLXbgaWLf+PuZ7YrdSEdkA/psYDdp5n0rGvgBSroLqrJW6r7tzbipDCRkYJPyz9ameKWCGJBld43MuMRGBx0qtqiVtGCAgIb4ZE4BHJjGCY+lD1l1XWFlWOVlYG7p/I9aNaNaRzuothWDDzDByRmcH7UjfG1iJGDiKd1dvbIYHnngjiRSGt022D0yftT4EnkfN1XAcYIwxH+dK1e4UaG8/Y8EH+ZpfS3Al2Y8h5HvxVO+V4YFex+YfU9K56/Q3vZKbWbuPKQeOPtXp1hPlcY7iJnvTGq8PDZXaQOdvakrvhpVibePeKOPEzYza1LMCoJDjjcB8vv8Aao+qtuohsjv0+9GGogiQB+on2o926nw9pEMM8+U/fg06K4hp32SfhzQ7aczTjWYYT2pa9iT/AJinp2HF+D6z4TfKoGA/+OBOW5/5raQ91ipAYCST+acEEU14naMSseUiQeon9KRvagxsYQ26V24mfyz7feo260Uy1oNDIxM/0yJO2Znoc0B7luI53fmb/wCvT0re/ptskbj3B79/SvGUxsI8qiTtg/N1oGxTJ1zXSWVjHRT+/wBaCwZrawwIEjOMTAJ/St9SysAAAIwDifc+tBGuA8j8ZCng/Wpu7QhtdMTs2VW/5z5TjHUjjpVNRLAAALEwOgk5HrUzXrMHjt6Ec0/GVgEz8zERHpWN2rBhrQ7f1rjAUsD0Xmi6XxB0A2lgOx/ak7VxQWacrjHrz71ja5XIAiTJjr646VTizSfbKo5Zd2Xh40jHnzdjNfPvxT4qbmpYHGzEVY1l4AEr059KhfiK58QJfWIPlbuCO9WKbmqY7LmllxuL7B+GqbjqgiWMDj+a7DTadrCI8ttYBiuApPvOYEHiuA8P1TIyuphlIYHsRxX0DS6w6gAqolrRhQ3ykmGOcAHMDpNS5oV0RQXgNrS0KgZSD0RRIiDORJ5mfWlNTqbgdQ6q7JLHvnA3R146CjqqG5ABYgMNoImZWDuPT/avEDw9weQhwhAI2xjGecftSKDkrJmm1RFyBDeXG4EYkk8dKe1RD2mkFWOYjk4AAPYZNCawVviYYBDEkYGMyKo3vJDMPMoDIqjtMk1j7AinTF9NedrTLt807XJnpgRnOKWfVL8OIhsW2MYB3SGHXjNbLYW2wY7mRx5iJw0EgD370tf1wBuQGDMZWc8QDxiZ70bQf4Ypdt5kncT1OZ6zStzJO54Ee+f4or3hvO9jB6wcHvHrxQYQkifK3BE8j36TWxVOyZioWOcggf8AP3qpY1VsWh8RoJMAwSMfTFJWwc24mSdvcH/bFC/08qV6/wD6HB9Jo2lLsKGmWH0Icb0hl6xzn9RSV+06jBLIDkNyK5kapkeVJVgemM10Wk8cZhGoWQPzLhvqODTJYZR2hrihfUaRGnBXt6/br6Ui5ZMFeRwRVnWtZZQyncOB0Yn1xEUkfEGVQoVcGZMk/rWwbF1QjcANJalCwIHaq/i91XC3FEE4YdAfT/OlRjczT8d9hwtOz63Y8T39PetNbdFs5UFWyCehHT2P6VRHh6gSBBrVwCIYAipJY5xvkyxxa0R9JqGKuB5lBBknOelY+pUwFUgcE5x7mkPG9eLLKEG3EDt9R1oL+KEiB1M/eku6J99D99lKhQFhZzPPrU/W6EbY6zMz6VpptWASCsscQeIPaia3w+7+W2f/AB9qGmBJNroTlQQjsdoOG/aaoLeGRPrz9Kk6vTsfmw0djQrGu+F82ZHPUelbLHyWuxKtaLWkG5cnaJOAOaLauDccZMCYzzjikrN4BBnnPHQ0K5qhB2knOJ/T7UtJ2Muih+INAttfiXbi2jBlZEn6DvXzi94jduMbdmdrMKuazwS5fuFrlwlQBJPJ9Kp6bwNBZG1QD36+9etCUMavtl0VGP3KJz66C5afY+SDmK+g2LYNy0gldwgMp+ZSDAx0OPriuV8SMsG6kZ96rfh26royOfMo8hJjkjrPzAwBHQ+lIzPnsRNVMsW7xS6HCEqJQwBB/wC3sMc85NGNs7C5AIMyp9oPoCI/T1o12Sq+crtYBkUThSAzEjkdZ96X8ZIVGw3UkSYHRW9cZqevJvGiMvlCEg5YTIgQ045qpp7jIx3SydTOQcgLPag69SEKszEgDbjiPp05or291vzklI3e5P70PHYpKmb6lWNk7pBTaFj5ekRHWO9SfELri9EFQ6GOpBBEz9xT0Nc05befIsADmV7gcmakeL6r4l3T+YDzOLnmGBCDIBkDHWnQjyYTVntywxUEjcAD5hnrmT+lLaeyCkZ3zweo5ke1UhYJtRnad21QcY6j7UK9YJCusgkAgznFBsS4E3aTcxOFJ/iaOXn/ALiY9Sf/AHRbLwXcjGFIHY9QfTmK8ayN6wwywIPUg/tGK1qzKJPiXgjXHZ7eWBlliD/3D3qdvdT5pB4zXXW7zW7hbsYb1HX0kU34joEcBtoM9T1BqiOV1Ut0P7WzkNMd3p60ZLe5gBmTFUdV4cEYAYHQ9D6Ups2tuTEER3mh5JinFdIY8Q8JUo205QSNuQw9exFcrqjFd5fuiUcEAkCRwDPIJiK5LxzT/DuNtEgsdsZEc0/BLex0VTPtVk8UO8gk1lZRzXZeyF+IvCLbozEZXjNcb4VcO916CsrK899SRDk9xb04/qWz612OnMK5gTtrKyjwe1jsRyupulpLZil/EdKnw52gVlZS0JmlxIdi+QGE8cVstyI4rKyiaRIyhYuErmqFk+SsrKbn1gVHsy/wr9HP+JHP1oOnaIIwf2rKysftRN6he39H0XwG+btrc4BJtXQcRO0xOOpkz3qS+oL6Qk8yoJ6kSBn6Yr2soWbk9q/QS8Ntt4EZ9+Rnml/D2LIgJMEwRP8AbMfasrKF9onfuRrprQHx/S5AM5gwSPauP8RP/wDfdHANxhHpmsrKpx9v9B19p0XhLkWismARHpIM0e0v9NW6i4B9CeKysqdbYC6QO3aG66Og24+9TbnlyMQyke+KysrQChcYsisfzEz2niYHBp3QL/ROT5WIH6n61lZQrsNdgfEVBRMcmoAPmA5rKyjl2c+ympmy05jj7Vyvioi+46Sf1rKyqMJp/9k="/>
          <p:cNvSpPr>
            <a:spLocks noChangeAspect="1" noChangeArrowheads="1"/>
          </p:cNvSpPr>
          <p:nvPr/>
        </p:nvSpPr>
        <p:spPr bwMode="auto">
          <a:xfrm>
            <a:off x="4381500" y="-8223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9155" name="AutoShape 6" descr="data:image/jpeg;base64,/9j/4AAQSkZJRgABAQAAAQABAAD/2wCEAAkGBhMSEBUUExQWFRQWFxwaGBgYFxgYGhsaGR8ZHBsYHxwXHCYeFxsjHBwYHy8gIycpLCwsGh4xNTAqNSYsLCkBCQoKDgwOGg8PGiklHyQsLCwqLCwpLCwqLCwsLCwpKSksKSwsLCwpLCwpLCksKSksLCksKSwpLCwsKSwsLCksKf/AABEIALQA8AMBIgACEQEDEQH/xAAbAAADAAMBAQAAAAAAAAAAAAADBAUAAgYBB//EADkQAAIBAwMCBAQFAwMEAwEAAAECEQADIQQSMUFRBSJhcRMygZEGQqGxwSNS8BTR8RVyguFDYsIk/8QAGQEAAwEBAQAAAAAAAAAAAAAAAgMEAQAF/8QAKREAAgICAgEDBAEFAAAAAAAAAAECEQMhEjFBBDJREyJhcUIUIzNSkf/aAAwDAQACEQMRAD8A+Za2zLCnLFod68NqWmi2RXjSlqjxb0kM6e0Kx9EWjpR9OmaoWbUVHLI4vQLkZ4bYAkdq98asSmOlFRdrgjrzTcBsd6nVufJGJWIeF+JWysSAexprxLXfCtlgCx6RSPiH4cVjjDdxRdEHVdtzIpkoxi+S/wCDlSOGJO8u3zM0x71S03h4N5WXAMT29vSm/GfBdmoWMhswKZS04ISNhPFen9ZSpp9nqenarbOu8E0wFsozMoJZyOgKhAAB6gk/aiWo+HbvXBKAm2VHMDE+2AYrXwTQO1pQXG8q4Mz8gPM+4Ao9sBtOijHkYZ4LAzEf3HmoJ7lbIfUO8jPdbeRidiA7RjYJEHMjaOeaX8Mdgm11yk4PMcjHPBodrXGyfhqSU+ZD1M9D9KEFKakq0ndyMnPTjntQOV7JuXkesBHFxs7lJZc/2g4xzTOmRUt2WST5pJiAd0grH1Bn0ry0MJbYQeWAEY5MHgAzWt3cB5CsW3+Qf2z69M1i+3YxaG3tw4IyBxB/uz9KWu2ALlptxMyo6BRBNPSRv9H57gcH7UndA3W+TmY6GOv60+9Bvo8uafct0iACRHU4ET9a+U/iDwJ31V3bmGP1r6fqdZ51iQYP3HA9YqLbtW2ul5g7yCD3o16h4toPHla0jjtJ4C35Rnt2rotHaY2tjZdcweSBRfxHZ2XUKCD1PelBq7jt8ReRinKTzR5Hpr+5GydqNcS4dsEECPSmPELe8g2+TyKj+N3PKR1LDim7V+U3q0MFo5Y1GmdLjFqypotFdGX2jseD/wC6X1ms+ExhskRXPnxG7deNxgevNUtB4SLlzMwM5o8kUvcdKSSbfQfTXSqhXn3jvRfho2BM+1WTphgEfL+tAu2xMxH71FJ27PHyzjOVpEI6U746d6OPBlYkGcZBHWq72lAGJMSfoaWS5DTzP6TxRRmxS10c/opOaetpT9nwUKonk0pdxIHIrHkU3o5vY3phVK2YFRtJJycUr+INdcQALweaT9JznxTBiuUqOgF0M0jgYppTgVL8DJNpfpVNhiga4ugkqNv9XOOtHsgMu0j61P1SRBFDfXbRNBK5aDXYT/pzLcVmPXyzQ/H9RcNxVUCVPNTfHfxZv2Lb+YU34WGuGXJJMf5NU4sE01KZ6GDG1s6jRX9gssQ20pskTO5iGLAdg0r+tbaewqXmF1Cqkykkghhzx6dKoDKhbUZtjlog28GfTFL6zSm9BkXFY/0+QdzAtkN7HrzSZPZFkW20xPSrbwGWWZWNsyY25AHYHkz7UOwro9sswCht2/qo+UbmjJM8VpqnfYgcTcUgW4gjymYPTdkUbxbdc+Ijg7xDeWYgYmPeMUNk1+SxdY7ZOYwMZYGAw70lp7gFxxbQ5XP5jkd/pWvh90fBViZaBK49oFb+HthnQQd3GSCAQIx2rG2Nb5UMabWEOVOCAsdQQQOtDu2fOdsmB9pyfahW9NLOQCLm4ESYGMgQT+la6a9IYzlm7duv2pkZfIV32K3mcXJHl+GOSZyxmQOuK5u87XLidg7QTjM8k9+KuM9t2vbmO0bQIABPI7c1AULNwjd/TY7RiAO7UcfJPycXaPfxD4gTcEkELif0mpR1Ny3JteaeRyPtRWsG7KcZwa9tXHsKwVQWHU1XD7Ukj38WTlBNETxq04gt8xFE8BgqVOd3M1Q/6Mbv5pYjrVfw7wMWtu0bj1PMH0jmmTypQ4t7AzZVBfd2QdZpUsnyqQO/rVn8M64PuEZHX0qlf0ZctaKy0cfz6UPTfhd0Ci3dRbkmQQxHoAwENNI+rGUab2T/AF45cbjLQ5cilbl7zTzR20l2QCEn0cN9cdK31fhYGfiLHYiDPb0qeSPPaZK1GoX2xmkGBMAdenoKp63Q7VgyScmIj70o+huAbmBA46fTjiiiKdj3iGogP6CBUrw9/KC2TVu5ohvg8HE0W34QvHUcY5pEZqMaG8bJ2s1AKAgdaU8T0W9AetUPhAsQBWam5sAJroy4tcTKFvC723ynoKs22ByMipHwAx7TTPhfgV1b4AY/CbknpR6k3ujYq/JQaxOOe1StdpmTDCJ719D02jRI2fVuprnPxho2ZFZVJG4ya3ilsZxo43w/wtGJO2TNdB4loGsLbdBKmJH1B/iiaTw7YARjgmrl24HtdOPegl6mpWUf1DVI30dsi5aLTtht5UCA10bgDPPzCtNTaG4qC4UPvdivyR1HbMAjnJrfTMfiX7ZJOUcKBJMjb1nAxRrN57toKqgBW2vtIg/3ckSSD96F0+ibT6EPFtLKEY2m4QGBiGbbAzwPWtGuujBGIN0rsLEmAvPPQ7hBJ71q67R8JwfhEEgyRE5BOMg4PpRdYhuhN2wb0BMz+XB6c9YpfIW99C/hd1gj2/zltsdt/H7GrN7R2xgMVXtB7enSaneFC2t7ZJgoCHPJIOMfWImmvEdSEGQHYqQBkRnHeT/tXOqNgqiT9JqYtsN6hmJkGZmcRzPFH1Vv+mQuSpIBPJg9T7TW2mX4dlZKc+YsJILTPQzBHeoPxy4kXGhpwZgETkEkkzHtmij+QbSVMaYFbJAPzHc7dhyAPpXJXLnl5MFpjv61d8Y1M2zBgSNo7yOfoP3qYmkUSD04B5+tUYnSti21YK7rWuBbNpSPNJY+3OKrjwo27W13lmwIx+81mjBIjjGT3PoOmMVQs297ESCAZ3HnHQDpmsnlfUSiOaSilE18K8NW2ueEIjuxgHcfScAdhVd7CcsJZoJEnHpAPEUG3aCISSS0YB71Q0UKp2gTiX7f7mlcnJ7Ott7A21KklU2hhGIB2g5Nb+KW7aqFtyzttJEgjbHE8g9YNe3dYGO1DgDLdW/zvihvaCAEyJwe9bFrwa2uj22hxKgSwEryPyjnoJNa3wlpzbQbyBExnp14oKkuZJ2pmFz0ry3ZhWYkKIkSY5/cmji/g6/CNBobuz4gVdsk5IzJjj70lfgKyMAG6nnngD9SSe1O3vF7rAbBCrCz7YBjriktRZlvMSxHQ8nv7UV/ALaXQm3iQ2bWUlhkGvG8VJC9+KL4RsJYNk0zc8IQyy8g4qVuKdNHbOVveIG3dM96W8S/ESspSDJ6zxV/xXwhDLNzXLarwz4hgCIPNX4HinTfg2FX9xQ/6yiWBJlxxXRfh/8AEhcoIIBHJ9aheFfhWQZRnOAABNVtJpvhDaRtMxB6UGX6f8ezXxS0fQtPwOtKai1uAHSfpQdL4wlvZadl3TBYEEcTnt2rNR4taWQXU5JhSDj6Gk9h8l8g72kXcTSotBZ2gnEfeqDeIacqYOxo4cbT+taaTU9F84YxAGQfc4qeeMBpfJOueJEXrLXFMfniQSo8pB/Rq9uXDZaVPl3QyJHyj8wJ5JBkHjJHNMX9GGNzbJhJIYHkEGMdCARn0pS1dYE/D2xAYMi5RB6mDgwNvea1daAla8jep1FplQSxsh1VhPCiIM8jBII7YpTxDTvuulSNozsJypYkjZ2HTtStv4bchhE/EM/MIO2BwJ+vBr19eGUsPK8ANJkFcAxPqN0dK7YtyvsFo9WFvJAMZDAiTJAme+RP1q9p9MzEXTAgSFGDjrJETH5a5nxC4wYRgWzukdYiWzVe5rA8kMFBUbjJg91EH71stJM7HJU7FfH7zSLe0fFPJxOepIMDB5pb4klFmVBnYoJAGZJPrWmnKXLpuMCEI2iDyT83IOB60t4n4gFG21K7snPm7ZPbqB602K/iA3exTx3VbY2ztB8gOcf4JpHS3mZ9x5JrfV6prgQnaNg2j6cH7UTRqCZ7ZM/rVNKMDG0VzPQRP6TzVTTBVUcQByOvp/NIaG0DDHJP7cAfz7U+ZYgD5Qee5qFumNj+B2wm5lZgI6KOf89aPfuQoXHmnqMLnHuaEhKnqXbC9gO8UzprQkntAJ6COfck9qJDUzXTLiIwJ3Hv1j2FA2lm3MYUcA9u/vRWTeSzYQzA6n1Pp6UN7qooJEseOvtRJG+Dy/dCiW+Y4AHI9PSkroLEkjC45wI6Cts7yTBO3nML98HFGUzAiFHTv60V8tC+xdLJPJ2jmBjNLXyfMFYDuZn2+ppjUNuO0cZk+lANoQAPqePtR0aA8O1KhiCOOabW5tc/DyGz9aQ/D3hDX7nxGRxZcQGWAJx/dyM9K6e3oRZSbLYBEg+adnzSCMDvBxQPC2MjHyS9L4YupbzuqbehxPGc4jPet9T+HEslWUh/6gU7hiSRyJyIM10t/QgKg3ptLHcQo4ads9xMc9hQl0Xwmbax3AShYA5E7lHG08cdqNY6QXAm6d2S6XtAhUcBoESrZ27THYx71reOmYswJBCyAxIKvMqYPPX0mKeOquByWQMu2LhUkyIwWnrIwR60C3pLV21d2+Zy4HEMEAwIPaWNDroBrwiPqdNevqzkqdh2Fhyd4yYH0k96k6Lw/BEAlfcfNiJ7giYq+miVQpDbXEq0SIOdjHvMe32pbR3ybb2ysz5iyiZ4gNjECYI9aXy8E7jvYgt3coW8Tgn4c9jIMn3o9nUtbt8x5iFJggkRz36Qe1Gs6Nbt1U3TbLxjkCeRORPah+I+HFCANxFsiZyOcfcg4obsD7lsu2Na3xFIC3A/kMddwmZBjoameKBvjBUtQLcMygwCMblgZnJE0pp/EjZacbveAQQfKfaemcV5Z1j3mMAMC0EM3OMAH5jngHBrkm9jOdqrPblvcNttdoMAWxI7+Yk9c89aHqVcBkuRAIkCTBgeYRgYwfWl0e4gVk5O4QG4jlc/4fpTVnVm4QFbJO0/lBnmf+3n1AraYukyXq9azjYI2gECBmOgYj5jxk9qa8FtPfXYCBHUnHaBON01R1tu2yQtsnaCpjBK4Nt8fmA3T9Kd8DQJpUCiS+4mdvX/AAfetlKPEKGO3TOZ8Rc2GKbVHkIHysc8knOTmo5vb5Y9Z9K6j8Ufh97x+IpAcCPhBACes7gYbFcobZQ7WBUjkERVeNLjfk6cOIbV2wFUAGYBM/57Vv4cvT70IXd08ZxOcD0+1NeFiM+orJ6iAX7SgKI68Z/Wm7SAIokkk4HEyY+gwKm2NUs+kEAcx/houn1kMW/NHXgeuO1ee18jU0VrILElz9sAKP8AcfvR1AuHPy9EBxB7+9SF1jbY2j6zOP4ra7qm2hSTxx6VqaQamkW/hrbSSyznBImB+9Sm1duNxJZjgwDgelLWLG+Yz75ges1qbahyF8/qJif5o/qX0gZZLWkM3vEkA+UzMgHg0re8SuhswDGJE15esQCSVJJiBn/0KGtlx5sx69TW82zG5MG7sPmYiOAMYNCNsk4kyPf70Y3Dvm4vPWeMcCvbGuUXgxPHy+/T3o0vyYvyzu7ahQETYCgKnjYONoU8bhHGKB4hpttpit1mYnK9DPzSvSiWr6fDClSBmRt4PQ4HM0M6jYV+GWK4lYMk9TJyD1irJVRe6Canw4sR8Jy3C9wBHU+gn70sXa2R5lYI20DgsB7k8g1ub4BHzQ3mceZecdOoiZr1NXbDr8MCZg+WDn37c/elUgHRiarzqplN/RlAEcgkQNxHT3pS/wCHjykNBBIlcFZYg8HI60fXai2xhzuUduw6T+k0s96LswzWyQNvEAx+bqPSlyrzsCT3sK14ad3ldwMD4gwVwSOBxMma3ZwLiuoBIEDbw6mJXHeSa81WqssGAGQwJEnjsc8dPrS1m4oZbluLaoIZSJEHqcwCZAmRQS+EY9GavwkFmJhVUnOEI6gTyJzmldJrioLjzCWDCSxIEAEkKSi5EEnme9atde4bjvbZoUBQDgDdJbIG4g47czNLDV3GtXjt3IXPULllg4HIwvA6UPFIBtXo0Fm0t5GYujz/AFfiLG3B8kERJmJ6z0pQWgSWynwyYbIDE/KsidsQT2xWyXyxW2yKdqgks2MyQD91x6UjcskJh5VjgDgHg9TGevWKMRJrsxdayqvBIMg/mBmTMc5rfT6xEuK/lIByscjOfec/SgWbEkncdgPzT1PpzTWg8ORrirt8oBLGCYAk5jvj71zpClbH9Z4x8N5XzKDtMRtZQRgROByT/vRz4iAVAIhgCVGSrMcY/tjrGMUC/oLfw2aBsABI8wkH/P2o2g2PcOxRtENIAkk8LnmOk9vSkJwrplKe6D2teRuOxuMmAcDHWdtK+N6G1eVmcFNok3ZyBzkcNPQGqliyobzCeABBA9CW6d65n8TaoA/CBOMtnEngfajwuTao1uo7IVrUqVgcccdusUfStnrH8UKzplAwIo9q1Anp1qudeBEmn7Ry3EnOOnt3iqmltyQRnPXjAqbbcQsGeft2mntM+2CcjdwPv+1RZECtM2tp12yOv+w70Ysu4xu5MYAx/wAYrfSrggiM9egz0+tE1FsC4AsRAMxHTPPrSLDp1YvcGfICgIiAZn3IGZrfT3mSSRyIVgM/T6Ue1DP5ibaj5fUe5+avf9M1wknG04BwI6YHcRTYqw1EHf1S/DgYPHmxHrnr61p8MBCdxJkQ27nv9qy7b3ncANswByfePvSt7SgPsnETHemqzXfYXUWlYLDfmzmenOaDq7CL83mPIjBn1jmipdtKzBkA8oAzOeZ+1LXU2y4Aj1MEDpk03p6GUjtE1DwyFlUggbogODEgA/KQDXt1msbQ5VlNz5gfMsmAT396JaRWCJcJbYZUmBJhh15EE47ik109lLi/lQITLdT37e1UyvspaY1rtQoJEjdjoDM8CZ79KXuqUvLcZRA/LOQSIJ989aYuaEpZIwAMxEmWaV9h/se9LHXKV82LhIDQJDRPyx8qz05E80uTflgPfY9qEV0IEQeo6j6dqW1GqG7aBDYjgicRz/IpS5bYNuC/DIHQ5PSPbvRNcFW1vtgbWgycz9+s9KXKTaBbCaPSi1u3kFyPMeZI4j6zQ1uW1LCVEySpXkREcZkA/pXt+8zEMi7VYTDdDiRXunUGWYbnJIBnoOkH1mlt/wCpy/BrYNx7ZKNtVxt2t5iAAZg/NunMGkLfnfaCiratvDCW3SpEeaDJkkfXtTGn10MbYUkyTM8HH7x74p6239IgwZmRAkbug7iJg+tBztHJ8jnr1tbLhEG4sLe+3O7cSCxhgZlenv8ASkv+mFnus0eUrK582+SD5cAAAzEV0F7Qq7AkuotwFAiA2RicmPfFTtXpN7s1uSAfM5crK5wTwfYdq7mhE4ka8xllQQQoEYxByZwR9AeaPpt1u4u1gWnduPy+YAkntztj0rzWaFRsMlJ6rMgQAcQCSR6xVR/B7bQwJFpcN0J65jmtclQpQd6F/GiraffbYwzpCzkFRclWHpj0xS/4a1fw7+xiIuDMxkwSIJ75H1p7VaRUnbAJEQ4G6MkR2lZPpNS72gHzZEkMDOQfp+9YpKqYUrUrOi12tNm2XEOwOB8p459FH6muJ1ekk72YbmzmeD6dI4rp/D2L2wXd8FgCRPXjPzSe5qLf0W1t6DMmQRjHfpW4p8dHZJXTJ62yD2PI9RTFuwSpaMZJ6US1aL5UAkZwvBmYO3pR2tDaHmBnn3yB7GP1pkpC0gPwwe+PoKZ0t4AQcEGfX/itLcMAR9x+2KxlMzzyDjMfX060l70zaKzcSD5yRLdII/4+1b3A0LKkgEqDjMz9s1P0F4hgCZ6EE9OntVL/AFJ+GQB8x7znkH0IApLVB6NNxYM3LAKBI4z2PatdQ7W5O+GJELgAz1j2xW5U4m2GZiWB6AYB68e9S7/iyI0qoLExnIFNxqwkNzcUYfJzGOnFbjVWkRWcKZAJnJ/WuE8R/F9+3eZYQCfyrEg/Wi6TxZL3A2tyRz9vSr/6WcFyfQ94pwXIo+I+I+Y/DiO8Gf15qc91nyzT9aJcAJwDS14djRQil0T7Z9Y02tBgk4kFDjngj7HiqFhwQx2CDHlwQYBzj5fUdaUQooCwq58oMT5u5PBng9a9Fs23AuBUVjyRnHJIBobZam12J6dFXet0nYkHcNzIJ/KRyI/mjHYFSGG2GckZkhvKMcHM968t6qG2knMwxJ2ttPlB79a30+ptAD4IO8MSy/N3nH5hxkelKTAPf9VcZXAiJwX+YAg89/rWmnsC2qkgEGS3XnEjoI54re3q2bfCowkKTxtPtXgX+mqN5Aw2bvm3QcERxOaxtPbMDXXC4ZwAYIKmRj9c9/Sl7K3H8jyFYgA43LPaiIlsKqyg53HsvReJk0HW6rBKmLhhgZMCCCMnHYn3oJdXZzddm6IqHYvXuZI7tPXip9/VhyUUSSDt8skzyTHWAPatblz4+54gK+VGST8wH8ele2byreQrHm9eNwIMnqVz6UiWxbleke6HTspVmlixkoD5QvBms8X1IeQPKg4UY49sVjs2RbkmILHqsz/4qJAFA1LRdQIFc4ZRyvXnuYn7UFt6Beo0e6PQGPOC11jugwdqgYz0xWaO+WdUWWt7yGbiGbPPQTj2r25dKkMdy2wp3EZbMiSTAk/tTPgrSrlYFkmQG6wOY68feO9Ffk5LdDD6bf2OBgSTM9JyAMyTzSuoMrsO0bFwxAlsxHqf4p68qLwzB3kTtj3BMjMdK0uL5SxXAG08z3Jk4k9qCURjjZFt6VxbDoZkkFehAPUfWmVT42EkCACqmGJHU9D246CmPCbSmYYqA3zEgwD0ieOK1OmgBre34kkSp4WPNPbmuV2JUfJJ8T8O2AXPKrAmUJyxBzIB6c9BQNd4a2xrgBKYPAHOSRnirwvK43MAmwBWEQT1x/nek/jKttV5UuUkkyFM+WDhQART0/g2UIkBGCEwJ+pFPJ8MwzcEdOAfXrS+sZYKEAsvDA8x6ULwy/tYoco2RPr0ouNqxaq6HNTp9vmgEen/ADn3rex4kqgoWiREMDz39fvXvErG4D+0yR9uKE7IwhgDP3+oOR70KSb+4LoZuszLEwFyOn3/ALgaVvBGEN8x4ERJ9DWhtMu0qZE8TIPv2NYNUGJV1A9DlSfTpNNikjbOV8Z8NNz8vnBioSaR0YESCK7zxDRgnBJYde47fSpN4DqJFehi9S0uPgdD1EoqvAtY1pYQcGtLrivWAH1oBrkk3aF0pOz7G1pGcCFIHmmSFYf7z+1D1d/cqhmJ8+ZP5T07iia+1AYYCxKrOQfSjsbZGQWJyftme2allfRTXgQuatiNoaF/KeeP2rNNrLjAlgd6+VTAHJ5kYzH3r3TWsMFQsB+Yjj0NKJqWW4on5jtkfpIqeTa2Jfyyol0SZglogEDkcmRxPOf5rYeIL8ZVdxIBIG3GZHfyz/FSrzbLgIUmcNHr6elTtQ+x2YAR+YHkk8EeuJiuWRmvK0dTrdIYZliWIwRjggZntUtluM0OyKAACYmRInvyAKiDcx3h5XoCxERnicVQu+IAJuLkhsjcI4mRisbUmDzU2ODwjeCyLjaQFmIJOD6wP3pnwz8Msqm5dKhY3FCJgiSC23iDnH1p7wttqDrImqljeQStehD0UKt2elD0MHt2cLrPF2BdbeRtKghWYGYMgx/xUjwz8RCzcm4jMw7HawJ9CIOCa+km1sAUACO1cb+M9CCwuyoY4M+nFLl6dQVvYjN6NwXNMn+L+P8Ax12W0a2h+bcwJJ+1N/hnTO53boRCcFoEx26iJrmFc11P4cvIbLAqdysS54BEeX0A6EHtUs1S0Qx3ItXn3mAwLIdwPCjiYnkk4z0WlRva6F+Y7vN5iQ2MHy4itn1CIhkB3xHQAQPqTk9KXDPbUIQoB+UgwVJMyZ5FT1vYxvZtYuLbuMHBjcJ2gxIHY55inbpVVBDDcwjoRE4PaelS9DdLXbgaWLf+PuZ7YrdSEdkA/psYDdp5n0rGvgBSroLqrJW6r7tzbipDCRkYJPyz9ameKWCGJBld43MuMRGBx0qtqiVtGCAgIb4ZE4BHJjGCY+lD1l1XWFlWOVlYG7p/I9aNaNaRzuothWDDzDByRmcH7UjfG1iJGDiKd1dvbIYHnngjiRSGt022D0yftT4EnkfN1XAcYIwxH+dK1e4UaG8/Y8EH+ZpfS3Al2Y8h5HvxVO+V4YFex+YfU9K56/Q3vZKbWbuPKQeOPtXp1hPlcY7iJnvTGq8PDZXaQOdvakrvhpVibePeKOPEzYza1LMCoJDjjcB8vv8Aao+qtuohsjv0+9GGogiQB+on2o926nw9pEMM8+U/fg06K4hp32SfhzQ7aczTjWYYT2pa9iT/AJinp2HF+D6z4TfKoGA/+OBOW5/5raQ91ipAYCST+acEEU14naMSseUiQeon9KRvagxsYQ26V24mfyz7feo260Uy1oNDIxM/0yJO2Znoc0B7luI53fmb/wCvT0re/ptskbj3B79/SvGUxsI8qiTtg/N1oGxTJ1zXSWVjHRT+/wBaCwZrawwIEjOMTAJ/St9SysAAAIwDifc+tBGuA8j8ZCng/Wpu7QhtdMTs2VW/5z5TjHUjjpVNRLAAALEwOgk5HrUzXrMHjt6Ec0/GVgEz8zERHpWN2rBhrQ7f1rjAUsD0Xmi6XxB0A2lgOx/ak7VxQWacrjHrz71ja5XIAiTJjr646VTizSfbKo5Zd2Xh40jHnzdjNfPvxT4qbmpYHGzEVY1l4AEr059KhfiK58QJfWIPlbuCO9WKbmqY7LmllxuL7B+GqbjqgiWMDj+a7DTadrCI8ttYBiuApPvOYEHiuA8P1TIyuphlIYHsRxX0DS6w6gAqolrRhQ3ykmGOcAHMDpNS5oV0RQXgNrS0KgZSD0RRIiDORJ5mfWlNTqbgdQ6q7JLHvnA3R146CjqqG5ABYgMNoImZWDuPT/avEDw9weQhwhAI2xjGecftSKDkrJmm1RFyBDeXG4EYkk8dKe1RD2mkFWOYjk4AAPYZNCawVviYYBDEkYGMyKo3vJDMPMoDIqjtMk1j7AinTF9NedrTLt807XJnpgRnOKWfVL8OIhsW2MYB3SGHXjNbLYW2wY7mRx5iJw0EgD370tf1wBuQGDMZWc8QDxiZ70bQf4Ypdt5kncT1OZ6zStzJO54Ee+f4or3hvO9jB6wcHvHrxQYQkifK3BE8j36TWxVOyZioWOcggf8AP3qpY1VsWh8RoJMAwSMfTFJWwc24mSdvcH/bFC/08qV6/wD6HB9Jo2lLsKGmWH0Icb0hl6xzn9RSV+06jBLIDkNyK5kapkeVJVgemM10Wk8cZhGoWQPzLhvqODTJYZR2hrihfUaRGnBXt6/br6Ui5ZMFeRwRVnWtZZQyncOB0Yn1xEUkfEGVQoVcGZMk/rWwbF1QjcANJalCwIHaq/i91XC3FEE4YdAfT/OlRjczT8d9hwtOz63Y8T39PetNbdFs5UFWyCehHT2P6VRHh6gSBBrVwCIYAipJY5xvkyxxa0R9JqGKuB5lBBknOelY+pUwFUgcE5x7mkPG9eLLKEG3EDt9R1oL+KEiB1M/eku6J99D99lKhQFhZzPPrU/W6EbY6zMz6VpptWASCsscQeIPaia3w+7+W2f/AB9qGmBJNroTlQQjsdoOG/aaoLeGRPrz9Kk6vTsfmw0djQrGu+F82ZHPUelbLHyWuxKtaLWkG5cnaJOAOaLauDccZMCYzzjikrN4BBnnPHQ0K5qhB2knOJ/T7UtJ2Muih+INAttfiXbi2jBlZEn6DvXzi94jduMbdmdrMKuazwS5fuFrlwlQBJPJ9Kp6bwNBZG1QD36+9etCUMavtl0VGP3KJz66C5afY+SDmK+g2LYNy0gldwgMp+ZSDAx0OPriuV8SMsG6kZ96rfh26royOfMo8hJjkjrPzAwBHQ+lIzPnsRNVMsW7xS6HCEqJQwBB/wC3sMc85NGNs7C5AIMyp9oPoCI/T1o12Sq+crtYBkUThSAzEjkdZ96X8ZIVGw3UkSYHRW9cZqevJvGiMvlCEg5YTIgQ045qpp7jIx3SydTOQcgLPag69SEKszEgDbjiPp05or291vzklI3e5P70PHYpKmb6lWNk7pBTaFj5ekRHWO9SfELri9EFQ6GOpBBEz9xT0Nc05befIsADmV7gcmakeL6r4l3T+YDzOLnmGBCDIBkDHWnQjyYTVntywxUEjcAD5hnrmT+lLaeyCkZ3zweo5ke1UhYJtRnad21QcY6j7UK9YJCusgkAgznFBsS4E3aTcxOFJ/iaOXn/ALiY9Sf/AHRbLwXcjGFIHY9QfTmK8ayN6wwywIPUg/tGK1qzKJPiXgjXHZ7eWBlliD/3D3qdvdT5pB4zXXW7zW7hbsYb1HX0kU34joEcBtoM9T1BqiOV1Ut0P7WzkNMd3p60ZLe5gBmTFUdV4cEYAYHQ9D6Ups2tuTEER3mh5JinFdIY8Q8JUo205QSNuQw9exFcrqjFd5fuiUcEAkCRwDPIJiK5LxzT/DuNtEgsdsZEc0/BLex0VTPtVk8UO8gk1lZRzXZeyF+IvCLbozEZXjNcb4VcO916CsrK899SRDk9xb04/qWz612OnMK5gTtrKyjwe1jsRyupulpLZil/EdKnw52gVlZS0JmlxIdi+QGE8cVstyI4rKyiaRIyhYuErmqFk+SsrKbn1gVHsy/wr9HP+JHP1oOnaIIwf2rKysftRN6he39H0XwG+btrc4BJtXQcRO0xOOpkz3qS+oL6Qk8yoJ6kSBn6Yr2soWbk9q/QS8Ntt4EZ9+Rnml/D2LIgJMEwRP8AbMfasrKF9onfuRrprQHx/S5AM5gwSPauP8RP/wDfdHANxhHpmsrKpx9v9B19p0XhLkWismARHpIM0e0v9NW6i4B9CeKysqdbYC6QO3aG66Og24+9TbnlyMQyke+KysrQChcYsisfzEz2niYHBp3QL/ROT5WIH6n61lZQrsNdgfEVBRMcmoAPmA5rKyjl2c+ympmy05jj7Vyvioi+46Sf1rKyqMJp/9k="/>
          <p:cNvSpPr>
            <a:spLocks noChangeAspect="1" noChangeArrowheads="1"/>
          </p:cNvSpPr>
          <p:nvPr/>
        </p:nvSpPr>
        <p:spPr bwMode="auto">
          <a:xfrm>
            <a:off x="4381500" y="-8223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9156" name="AutoShape 2" descr="data:image/jpeg;base64,/9j/4AAQSkZJRgABAQAAAQABAAD/2wBDAAkGBwgHBgkIBwgKCgkLDRYPDQwMDRsUFRAWIB0iIiAdHx8kKDQsJCYxJx8fLT0tMTU3Ojo6Iys/RD84QzQ5Ojf/2wBDAQoKCg0MDRoPDxo3JR8lNzc3Nzc3Nzc3Nzc3Nzc3Nzc3Nzc3Nzc3Nzc3Nzc3Nzc3Nzc3Nzc3Nzc3Nzc3Nzc3Nzf/wAARCADhAOEDASIAAhEBAxEB/8QAHAAAAQUBAQEAAAAAAAAAAAAABAABAgMFBgcI/8QAQBAAAQQBAwIDBQUFBgUFAAAAAQACAxEEEiExBUEiUWEGEzJxkRQjQoGhB1JyscEVMzRTYtEWJENzgjVUkuHw/8QAGQEAAwEBAQAAAAAAAAAAAAAAAAECAwQF/8QAJBEAAgICAgICAwEBAAAAAAAAAAECEQMhEjETQQRRFCJhMkL/2gAMAwEAAhEDEQA/APLnF2p3idz5qGp5Oxd9VM/G75lO1qxOihg54rxO+qtbqI+J31TFidorkpWAZ0vpU3UZZWMuo4nPJ1gAfVC9V6RndIyBFmCtQtj2P1MePMELW9nvfnqkDcYN1E76mgiu62eqsbM+bGEWrHDiWjnSe9eSxllcZUbQw846OCcXD8TvqkHO/eP1Wl1Lp7cdnvIyS0uogjhZpbstoyUlaMZQcXTHEjx+I/VSGQ+93O+qgBafQqJLhM4/id9UnSPv4j9VUBSsDbopFEtb6+J31St5HxO+qXHZS10OEhit9bOd9U4LnHcn6qyNzZNqpSMJRYUQqQHZ7vqrGufVkn6qIa5prsrfeACiEgIlzj3P1SLn8WfqoPLjTgKU2nzCAH1Ordx+qjbjvqd9VI1SYBACt9Xqd9VEud3c76qYs7JyBwgCrfs4/VRbrv4z9VaQAduVEtJPFIAYlwPxH6pAkH4j9U5FbqOxKADNXqfqko7JIAzXkiR3zTtdXdJ7bkd80tHhpUBNsgPKlqBNKoMKsay2X3CQHZ/s/wAeKSXMnlaHFga1h8rtdjL0uB2MHNi00OPNct+zgf8ALZhI8LpGNv8A2XoMhZHjgGjY8+68zO3zZ143UVRxWb0mPKjfE5mlpFncG1wXU+lSYUhNeA9/JerOfiSZlRyO1UbaCKQfUsCCf7ug4ubZoXslizyxun0aZILIv6eSFpB2SFldP1b2Znie6TEaXs5LO/5ea558L2OotII5BC9GGSM1aZxShKL2UOClGaO6eRhtNwtCCwu3U2uB2cBSraBVpiSpGEMjDrLdqVsRN+JDNkcwWnMusbcoAOkaCBVbqp0ZDQq45TtaJBDviICkfZQ66pOCQ3hW6bNbJwwNHiTsKKaseSi5pBV4a1xtWDQR4hwiwBWk8UrGNPBIVgczV4Buk9sbt7opWFFTowAmAaSaKZzizb4goANu2mimBItAKiW08GlZTuVINJG5TCi7b90pKWj1SRYqMp16nbd0xtTJGt3zKegQnYFdOvYq2AmN9u4PKduw43UH3e/CQHovsKWwdMfpIuTI1V8gAu0bh/aIqlstB1EA7n0XD+wFv6awDce+IO2/Zd1HkGTe9LAaIBXlZXWR2diX6qjKd0pjZHPZCKJsE8oU4s7JCKDRyCuwbGCyqCEzIAW0W7LGcH2XHL6OaMWqVpmaAeC4H9UJ1PoOHlt+9Y0uOwf3+q1cke7Lr2CFkn+0BsfivsW9lEJyT0aNcjhuo+yeRAdWK8PZ5O5H5rCzum5WN/fY8jfXTt9V6cz3hl0Pd4KIBpCZWCWbsOqMmvQFduP5cl2ZT+PF9HlhcWlWaTV2uzy+j4eU53vIND/34zSx+o+zc8TGyY0jZYzwDsV2R+RCX8OeWCcTHa6ud04IINDdVzQywP0SNcxw5Dgoguad1t2jHrsJaPDZ7qcbuzihGzE7dlOOS3EdkqAMMhDfCLU8eWSvENq7oQzaXAXynbM0ODtWw7IaGXapHO8HnwrWvka47UoucwTRyR7NPKM1MkJBr5qWxlEYDjqOxKrfC9pJO4KucWtABOykOebaUrGDsiNF12nEQO4H0VvuyXEMUGMfG+jt6osVFRa9p2uk+sgi+6IbI1zadub5UPdte7SR8k7HRdukrfct9UkWKjCkBbI4V3T2eeEdBgZGbm+5gA8TuT23pE9e6bF03qUuHA+SWOMDxvbVmt69E+SuhUzJa4kfJWsGoJRxA8q6IiN27dghsaR1PsNkmBkjOzH3v5kD/ZeiQiMxX/mb7du68o6FliPLI0gBwv6L0jps4kjbTtmtoLy/kqslnXDeNV6NnHy3Xv8ARTnnBBve1je8Ldw6xd/mpS5YMRs05c3kfQ/HsH6gWStIJ8V7BD4URidbhd8FXta17tTqukQGbCtqSSNOVKjNmABI3FFR+8Y0OvwngeavmjcXOrcWediVTrrSwX6BVRa6KDE0vFNBcdzXZQycMuiNvADT8LRdouAEUDW5UZy7cMPw1uE02F7Ody8PHnZWTCKYORysLM9n3iSoHg38LXd/zXcPx3SgufThVm9rKCkjAbYc22/CBuunHnlEzljjM87mwpsV9TxOb8wq3R20lp4XcTYwmZcjACeRVrNyuiQ0/wAfuncihYP5dl2R+Qn2c8vjtf5OWDTqDjwn0gG+yPyMKfHbbmamfvNFhUeEMLQ0LdST6Odxa7GZtFYNtUw4kDQdlWNmEDjyURbd2tNIAKc82A5quYLaA14+RVMLiWa2EE9wVcyMl4IDb+aljJGV0exH5oh0rZIhY381RKGBwbKwi+4UtHuhTTqB9VIyhocHkhWBz7FCipMDSdz8kn+EaidgqAL95J5BJUe/Z5lJImzo/YPpUuVmOypG1FEdIPm7/wCl1/V+h4vUiRNA1z/3zsfyV3sxBHh9Gh0bmRuvjuUZFjEvdJLK8k+Z2C8vLNym5I7I1FUeX9d9l8jp0rnRNdJFexHIWLLHo0tIId6r2j7E2Yl0l6QdlmdV9nsLMbb8dpdVaxsVpD5bS/dEvHF9HlMD3wZEco/A4Gl6D0vIL8RxjcC4gFteS5zrXQH4LriOuK7vuFLoWcYKjJ3buN+3ktM3HLC4lY7g+LOjblvae9FEibXQ58igoCzJL3Q7xu3HoqS6WKXUACzuPJcHDZ0tJms1zi7wnwgqWT1JsbQQDQNfMLJ+11ICHUKpT9y2WME+Fo5JcdyqSrsnj9mrFmRyNLgab68p5I2SPIftGDsByFnaJAPu9OlvnyjoXte5oIO1WPMKmkQ1XRf9nbq18+SbQGnxV9ES9rSwEmjfIQWW2n+Gx6ApOyVsDypJHSFvDAbIvssqQgHWBqF7Bx7LWkiDQdySbs+Sx8oBkjXEEM4dp/ROCN01RGeQGJ5YNhuWt5+YQ4a5zw/U1xLTYcP6psbJ928SOaD2II2+X6q95jBOnUGD4B5rdKifYJKC0jWxu/BConwcfJ3kYL41M2Kvy5WxBtsIaO4N0nEb9OuJ915Kk2tiai9Mw8npDoyTjeMfuu2Kz3GSBxZIxzL7ELcfkSRyH3htt7kggBFxNa9jXFrXXu11Agro8sorZzvDFvWjlbAFttO18tjtfBtd5BJgaQM3EjaTxIxg/ULSHs/hZUTZGtiex3wloBCh/LS7iL8f+nnDvfBoMp44KIxInTC3Hj1XXzezGOX6dBq+KTs9kMfd0M0jD3HIR+VjB4JI4/Ii0uAdYPZwUGF7iGuoi910+X7LZNh0UocRwT3WbL7O9WY/WMb3n8LlpHNCXsh4pL0D/Zo/IJIr+yeq/wDsZfqktOcfsji/o7/2IyHZfRcd8vLLZXyOy6KRjQ4anVtxS5L2Gnaekyhv4ZiKHkulfIXOBa071+S8rLqbR0JWgiR2rS2IC+6HymStbqd9OUXFBbgQDY7+aJMZcCCNu6XBtBySZyGfCXk7bnmxyuN6t0x2NP7/ABm0AbLR2Xqk+OwtILQQsbP6THMNQ29EscpYn/DXlGapnB9O6sIcgxytoSii7jSVpyNc4uka7VHt8yrs3pDWQujfCx7L5A3Cz8V8mI8wTvBY/aN39FtLjL9oFwbWpBDPE7dupo3ItWxzOe3whu2zRfCodLpeWgDU+974CeNjmE6Ggk93DhZs0qw3GkkZIQW+AjueUVISGAjYhBRhzCSSXNPNlOHuaAw2ATdnuoeyWqNKGd7nb7hXSuDtudlkMmcx1g7DkIwzhxDglbIlH2FUx0ZG4sb2saWKP3lndjdzZ22WkXA04O/O0FNFI9xo6WgfkVcWJa7MXNYC1zNbSNWpob2b/uhWt0NpxcKND0W6emNJB25sndPJ05rm6mC3eRW6yJaDRgyRRzQ7l90Q0VsFpY0cDWjxOG1UByVJmC5z7PnwjH4ZERptGtqSlO9CqjDz4PjEDQSeHEbhVR4bsbxQG7+Jp4K1TE8SjUNx5jsq5mubIaA/JNTdUFewVk8U1h7RC5v4XGwfkURh50/T3mTGkFE7x8goPIF04jm1SX/d/iGkKuKYdrZ2EXW8bLg1btkvdjjwkOoRukAaao3suEyJXxyMmidpLe6Ii6s1xBBId3F8FZv43tBGcemd0M+Jp7AH1Q+T1eBjSdQA9SuLyOrkDkrKyM+XIfpb4vkrh8VvsmU4o9G/tyD/ADW/VJee3k/uhJbfiL7M/Mvo639n2SRPm4xaac3UPK7XddNBfK98hJaHU38lz+HBjdKOmIAAGj5rexjpa9oPO4pcnyK8nJFY/wDNHRY7Q5uytfEGiroILFkFNAduAiwbGoOBvzWsJJxMJJplEjPyQsrFc97i4iQ7nyTFt8rOVMtaMjKg3Ow35XNZ+AGl5MHvI3fE3+oPYrrct34Rd8cLOngc9rmmQWOxC5uXCWjpxvWziy4QzBrjrAPge4UR6HyK0A3WB50i+odHGQDbNLwPib3WI102FkfZsy2kH7uS9j6LbU1aNlIKyJDC0t1aj2TOnDiGu3NfRD5Up1W4cDSK/mqopA6RgsH18k0tAzQNNbqbx3VMMjgaJNXYtWiRoaQNvmmYGb9hagTC45KaG/mUT7wPjAAu1laxHIdBq/0VjMgtG/CdENGi1/i0njspvFmh24Wa3IH4eQrG5LtXHZKiaCdPiNVajLJpIvsEPJONRINHyVMsoe0Nuj/NNIVCMwLnHbdUSubd7qh7i121qLpDfYlaJAyvIaJAa5pZ0slN0oyVxAJGxWbmPs7bLogjOTBpn7EXpb3Hmgsmf3bvDRDt7CsfJsb3QGSV1Qic8pBLY3yjxbelpm6o5KaQ0jmu6XTos+WNz4YDNENiRyEQS1p05EBY712V9E3ZZ7x/kkrLh/eSQB2OfmyvDgKBs2K3XS9CyDk4Ect24to/MLlMp7JNWsU8XXqr/ZzqZhkkxnEBpdrG+/qF5mWNwOqPdHfA6TTCL+fK0oGkxbEaiPPhYsLzTKOzgtWCSm8rHFJWTNEXxmxRs9yo6i1pLr4IHmjYYWua4O5KpyGRt2eAdPfyWzhqyFLdGY8F55NeagcU2d6HmSiJ5xWmFooclCukIYS82PkuSSVmyuivJx4xqBcS09geFjZmA2bUypHxnkPF/Raxc1zXeI+lBKOGSThh0j940lbvRpF8Vs4nO6ZkYp1RBz4RtpIpzf8AcLP941rrIo+S9KkwImt+8YXE+VkhY/U/Z3FybLGuik7PHb5hbrJWpFLIn0csJg9lgnV5WlDO/QfnzaJyegdQxd4mNmaDdsd4j+RWHl5MsEpa4aH92uFV+S1jFS6G5/Zre9BcbO/om96QRY24srE+2OA1Am0x6yDimOdpDju14Gx9FfhZDyI2zO0b2rGZBc2+FhxZ0c4G9FTE7w4aT4ANzdJPETzTNYzAPonZNLP96X7WdtlnuyA9gDeSotc5o3d34T4DbD3TN4PdUyEHcId0gq7Gyi6WxymokNkMjKa11EHYcoGeRsgNH8k8wkEhLXAg9j3VTgTuW6fVbxikZSdg0zabygZuUbMfwoWRtldETKR2P7PS2TEzIXtJ0yNcDfFha3VemY+WxzdLQRwVz3sXkx4kWVreG6yAB50F0D8+J+zTv8lnJtOyUtGR/wAPeo+qS2/eN/eH1SS8kh8UA5bae487nvwst8r8WZs7OWu/Rb/UsUtc57BbCd1hZjB7stWEd6Z0N+0d90XL99BC9rraQCN/NbuNK4Np16r48l5j7IdXOPk/Yp37X92T/JehwZbZGhw57rhyY/HOjS+as2BkVH4Xb3SpmdJleCHgeaHZM3QNJtF4zzGHBm18lVGd6Zm1Wx4MItH3lA96VssUfcCktbrFfUofqMsrI6gcPeOsBzhwrbikSuTY/wBki1Xt6BTETQNtlVDMYWs987c7b8koxlySVQ0jkoiovpBJtA0gdXh+qClYNWk2STufJbjoGhvhG5Qk2Jbg/ik54WKM0ZE0ekbNv1tc91rp7M0aZ8dkjexqnD811k4aLs2snKrtx5rCnF2jaErPLut9IyOnfexF0mPe98t+axzkNdGQQCKXp2fEJGOBN3sQV5r13D+w5bvdioncDyPkvR+Nl56l2RlVbQEXGKjG7Y/hV8Oe4Cro+qC1WRZVvuQ8WOV1tL2c6k/RoNy3AAtO5RUOWXOAed1iBr2bhWtme3YhZvGjRTZsytkeCWk0fLuhozMyTSSaPmqIc4s5JI8irDnt+Ktu6ni0PkGGP0UZQDsOE8ORG8CzueFKUtPpsp6YAhj1OBQuQGxnZEyThoIB4WTnZAs0eVtBNszk6QmZkkbiGOptrUwOoSEtBd3pc7qO1d1r9HgklkbpaeVpKKSMVJtnV+/Pm76pK77E7y/RJZGmzvOodKOsmNv8W16lzHUuivc0+7aR/oK0uh+18cv/AC2c7SeA4rqYoMPPaBFLGNTfCO6zcLdopTcezxTPxpcWcODSxzTY811PQfaBs9CU6ZOHi+D5rp+s+z7cgGOaFsg7O4I/NcVm+y2TizGbBk1Oaf7uTYn0vgqMmNTVS7NIZKdo7rGyW+Czz3WxjzXuuB6H1ERvGNlsfEb+GTkHy9V00WbrNNIBbyLXnSTxs6GlNWjcbMXP8grToeW6xengrNiydtxRKIjnt224pSpWZtUWwvbM862tOl9sJHHqtCJ22ywpMoRPGncEm6HCu6d1FmR7wNDgWO0nV3WuLJTJnB1ZvtcDyqcqQadtvVCNyCDzeyHysogUAXA7bHhdEsqoyUNmZn5cj5CGMLWjcuJ/SlmTTvkA0nwEc+qM6jINJFb0ufzcmWCIuFuNAXwuJK2dkUqI5Uzg6tI0nuCuL9oj7x0jHc8j5rU6n1Z8c7GRtc5zmEkA2uay877SXWCHX3XofHxNOzLLJVRlB9FXMeSNj9EI87lRDy07FejRwKVM1IdW4uwr9LTQca+aymZTm8i1ezqAAAIKhxfo1U0EGIg7DUPO1F0LnV2TNz4PxNVg6ljM+Frkv2K5RDceEtYWudueDwoSzFoLXHhBSdWB+Brr8ygJcmSQm6SWNvbFLJFdBc89tNGh3We92o2rpHRuxIi0kTNcQ9vYjsR/JGdG6TL1CXUfDC07vK1VRRi25FXTOnyZkoDGnTe5XedG6YMZnwbjuo4cEGIxkUUelvmeSiMjqDYxtqoDsVhKTk9GkUoo1NB/0pLG/tU+R/8AkUlPBj5o56d5bq/FzRHzRnSfajO6Y/Y64wb35r5od0LZGvDfGbIOk8ICeJsWkPPPhpWqY2j1r2f9v8LNjbFnFurtexXWQRdM6oz7qaMmro8j0XzWSWHbbyR+F13qPTyDBkyCuxcVXEyZ7r1P2W0t+6LXMAsNcy1gv6dLivc7S5tHtuP1XP8ARP2r5cAjZ1EGVo5cd12nT/2hdA6kA3JYGkjdZTwxnpo0hllHoAhymNaBI8Xe1ilp488bmU14+qKdD7O9TGrGy4mOO2h7q3Qsvsq9h14eQ17TvbZFyS+Gv+TXz32QmZE82fO9irIi1h1N4JQE/TupY7jyWg9/90HNmZsI0vxHOruCsn8acS1lUtG8/IoEkoSXJDmupwBI2JHCA+0vcxokY+Oxd1aDmkeLcyVtdtQIUPFk+iouH2WZc5Aoya3AUSsTqWYWxnUbA7Dur5/em9Rbfo5ZWfi5Ug8DNW3YhXjwtPZo5xrTOSOc4ZT5SfFZrVuPkgSSZXOG+3PqtbL6Fn+9LmYz69FQzpOex9HClI77L1YuKWjglb7MgsI5CbRa6aPpMjmgOxZGk8muE0ns/K4XGx30T8iI4M5gsKiQuiPs5nk02A2fVR/4X6hy6NjPRzlXNC4M55JdHH7LTPNSZELT5CyiR7LYkR++zXuI5DG0nzQuDOTVkMEs7tMMb3u8mi12eP0fo0NERmV3+s3+ivmzIYI9EMbGVsRQAU8/pD4fZz/TvZvIkeH5lRR86SdyuniEGNEGMA0tGwCxZ+rM7vGkcC1m5fWS8EMNfkpcXLsaaS0dFldTLfg0/NY+Z1gNFMJLvmsGXLkfy4/VUFxJ3VqCQnJm/wD2q/yb9Ell0fRJVxRNnT4wYGmSMDWXEO353/2WblxffvAIoGwfRFwkNyHlhsBwv0sp54Y5HO0OJN8b7UsFpnR6Ml0dnbdQLS7nytHyY5DnVxW9IfHjLnmOrcASAVaZDiBae3nwohxHmrXg3Y2IKhI2jY4KtGbRdFn5URGiZ4rjdaGN7TdVxq91lyD/AMisW01o4oVs7XC/aJ1iHaWQSDuHd1r4/wC01xFZOKx3awvM7StT44j5s9ah/aH0yQH30JFnhVP9semzghsYaLsEnuvKrS1JeND5nqX9t4U7wAYyCN2gUPnasdmdPe/bIYa2rsvKfeOA+IgfNL3z/wB4/VLxD8h6w+bHcAG5MZAHAcAq/ex2He8bXzC8qE7xw4/VL7VN/mO+pT8Qcz1Z2ZE2yXtJqtiNkFJlwhxeJgPTUvNjky1Rkd9VAzSHlxP5oWIOZ6JJ1OJu7p2tJ/1IbJ9oMfUAZtXra4EvceSU1nzVeNC5s62b2lja4ho1D0KzZfaCVxOltb8krDSTUUTyZoy9XyH1TqrikLJlzSElzyVQkqpBY5c525JTWkkgQydKkkAHJJrSQBvxhshIcKJaRzVEHlTloOEwe4BzNyO3ZBuNzuA7g0D2VkBL45BZND4VztHSmXgPc6aNzqOjwu7GuyFjic1v2ja2GtI5rhFZB0BhYDTgDZPIpN7vTnvjf4WPGm9+4STGzOlY0k8Bxuh5qqSNrS1ruHAH5IqeGgbJ233+inNjXGSKIG9XuQrTI4mTPEY3uad6P1VVWtGVhlhDvxx+E2OR2KC09laZnKNFVJlNwIO6g4UVZI1prSOyZAhEprSSQAkyZJACKSSZACSSSQAikEkkAJJMU4QA3CVpHlOOEANulaSW6ADkkqSQBuTQe7yHmM/RNKDHN4KLi0EX5+STnkzW9x2JBHkrpJG/Z2A7SNNBw4K52dEWQfIx+IzUN9Jqux3sJSyCaCIN1te1u98avRRa1pGq6BO47KGr3chaG34h8gEFF2WTNFHJHtqbvX4v/wAVcWukwmEMshoJd+n81R8MZDRYBdR7Xd/1VrS33bi15ADdWm+xIsfyKT6oEVPgbTXts6hqHqOHD6obOwmQT0D4HjUx3oVoRaHwjGc06nPLo9+D3H5qMD2ys905oMgvTf6hCbQUmYcmO5th12qXxnQHaaHB9CtXIGqQNr4RRFdlVDGHyPidsH7Ansey0UjNxMktskHlQIo7rSlxC5hcAQ5hp1eXmhpIt7+qtSszcaBU26uMZHblQ0OBuiqskqSVr4zp1DcH9FXSBkUlItTUgQyScgpUUARST0lpQAwSKekqKAEEylpKdrd6KAIBSCuMH3YeCOaI7p2xHYUixl9n90JKz3LvVJKwo0Jfik/i/qjOof8ApeF/Gf5JJLF+jZAo/uD/AAf1Un/E/wD8f6pJI9llrP8ABt+ZVf8A03/wH+iSSkAiH/F4v/dH8go4/wDjW/8Ae/qkkgAfI/xsv8P9U3/Xb/3EklS6E/8ARY/+9yv/AC/msyT4j/CkkqRD6Kj+FRPf5JJK0QMP8O/+JDjskkmiZESmPCSSaJF3TJJJgMfiKn2CSSQyB5/JSHZJJDAQTv8Aj/JJJAF7u35KwfGxJJT6KiaCSSSQz//Z"/>
          <p:cNvSpPr>
            <a:spLocks noChangeAspect="1" noChangeArrowheads="1"/>
          </p:cNvSpPr>
          <p:nvPr/>
        </p:nvSpPr>
        <p:spPr bwMode="auto">
          <a:xfrm>
            <a:off x="4329113" y="-1041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9157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HAAAAQUBAQEAAAAAAAAAAAAABAABAgMFBgcI/8QAQBAAAQQBAwIDBQUFBgUFAAAAAQACAxEEEiExBUEiUWEGEzJxkRQjQoGhB1JyscEVMzRTYtEWJENzgjVUkuHw/8QAGQEAAwEBAQAAAAAAAAAAAAAAAAECAwQF/8QAJBEAAgICAgICAwEBAAAAAAAAAAECEQMhEjETQQRRFCJhMkL/2gAMAwEAAhEDEQA/APLnF2p3idz5qGp5Oxd9VM/G75lO1qxOihg54rxO+qtbqI+J31TFidorkpWAZ0vpU3UZZWMuo4nPJ1gAfVC9V6RndIyBFmCtQtj2P1MePMELW9nvfnqkDcYN1E76mgiu62eqsbM+bGEWrHDiWjnSe9eSxllcZUbQw846OCcXD8TvqkHO/eP1Wl1Lp7cdnvIyS0uogjhZpbstoyUlaMZQcXTHEjx+I/VSGQ+93O+qgBafQqJLhM4/id9UnSPv4j9VUBSsDbopFEtb6+J31St5HxO+qXHZS10OEhit9bOd9U4LnHcn6qyNzZNqpSMJRYUQqQHZ7vqrGufVkn6qIa5prsrfeACiEgIlzj3P1SLn8WfqoPLjTgKU2nzCAH1Ordx+qjbjvqd9VI1SYBACt9Xqd9VEud3c76qYs7JyBwgCrfs4/VRbrv4z9VaQAduVEtJPFIAYlwPxH6pAkH4j9U5FbqOxKADNXqfqko7JIAzXkiR3zTtdXdJ7bkd80tHhpUBNsgPKlqBNKoMKsay2X3CQHZ/s/wAeKSXMnlaHFga1h8rtdjL0uB2MHNi00OPNct+zgf8ALZhI8LpGNv8A2XoMhZHjgGjY8+68zO3zZ143UVRxWb0mPKjfE5mlpFncG1wXU+lSYUhNeA9/JerOfiSZlRyO1UbaCKQfUsCCf7ug4ubZoXslizyxun0aZILIv6eSFpB2SFldP1b2Znie6TEaXs5LO/5ea558L2OotII5BC9GGSM1aZxShKL2UOClGaO6eRhtNwtCCwu3U2uB2cBSraBVpiSpGEMjDrLdqVsRN+JDNkcwWnMusbcoAOkaCBVbqp0ZDQq45TtaJBDviICkfZQ66pOCQ3hW6bNbJwwNHiTsKKaseSi5pBV4a1xtWDQR4hwiwBWk8UrGNPBIVgczV4Buk9sbt7opWFFTowAmAaSaKZzizb4goANu2mimBItAKiW08GlZTuVINJG5TCi7b90pKWj1SRYqMp16nbd0xtTJGt3zKegQnYFdOvYq2AmN9u4PKduw43UH3e/CQHovsKWwdMfpIuTI1V8gAu0bh/aIqlstB1EA7n0XD+wFv6awDce+IO2/Zd1HkGTe9LAaIBXlZXWR2diX6qjKd0pjZHPZCKJsE8oU4s7JCKDRyCuwbGCyqCEzIAW0W7LGcH2XHL6OaMWqVpmaAeC4H9UJ1PoOHlt+9Y0uOwf3+q1cke7Lr2CFkn+0BsfivsW9lEJyT0aNcjhuo+yeRAdWK8PZ5O5H5rCzum5WN/fY8jfXTt9V6cz3hl0Pd4KIBpCZWCWbsOqMmvQFduP5cl2ZT+PF9HlhcWlWaTV2uzy+j4eU53vIND/34zSx+o+zc8TGyY0jZYzwDsV2R+RCX8OeWCcTHa6ud04IINDdVzQywP0SNcxw5Dgoguad1t2jHrsJaPDZ7qcbuzihGzE7dlOOS3EdkqAMMhDfCLU8eWSvENq7oQzaXAXynbM0ODtWw7IaGXapHO8HnwrWvka47UoucwTRyR7NPKM1MkJBr5qWxlEYDjqOxKrfC9pJO4KucWtABOykOebaUrGDsiNF12nEQO4H0VvuyXEMUGMfG+jt6osVFRa9p2uk+sgi+6IbI1zadub5UPdte7SR8k7HRdukrfct9UkWKjCkBbI4V3T2eeEdBgZGbm+5gA8TuT23pE9e6bF03qUuHA+SWOMDxvbVmt69E+SuhUzJa4kfJWsGoJRxA8q6IiN27dghsaR1PsNkmBkjOzH3v5kD/ZeiQiMxX/mb7du68o6FliPLI0gBwv6L0jps4kjbTtmtoLy/kqslnXDeNV6NnHy3Xv8ARTnnBBve1je8Ldw6xd/mpS5YMRs05c3kfQ/HsH6gWStIJ8V7BD4URidbhd8FXta17tTqukQGbCtqSSNOVKjNmABI3FFR+8Y0OvwngeavmjcXOrcWediVTrrSwX6BVRa6KDE0vFNBcdzXZQycMuiNvADT8LRdouAEUDW5UZy7cMPw1uE02F7Ody8PHnZWTCKYORysLM9n3iSoHg38LXd/zXcPx3SgufThVm9rKCkjAbYc22/CBuunHnlEzljjM87mwpsV9TxOb8wq3R20lp4XcTYwmZcjACeRVrNyuiQ0/wAfuncihYP5dl2R+Qn2c8vjtf5OWDTqDjwn0gG+yPyMKfHbbmamfvNFhUeEMLQ0LdST6Odxa7GZtFYNtUw4kDQdlWNmEDjyURbd2tNIAKc82A5quYLaA14+RVMLiWa2EE9wVcyMl4IDb+aljJGV0exH5oh0rZIhY381RKGBwbKwi+4UtHuhTTqB9VIyhocHkhWBz7FCipMDSdz8kn+EaidgqAL95J5BJUe/Z5lJImzo/YPpUuVmOypG1FEdIPm7/wCl1/V+h4vUiRNA1z/3zsfyV3sxBHh9Gh0bmRuvjuUZFjEvdJLK8k+Z2C8vLNym5I7I1FUeX9d9l8jp0rnRNdJFexHIWLLHo0tIId6r2j7E2Yl0l6QdlmdV9nsLMbb8dpdVaxsVpD5bS/dEvHF9HlMD3wZEco/A4Gl6D0vIL8RxjcC4gFteS5zrXQH4LriOuK7vuFLoWcYKjJ3buN+3ktM3HLC4lY7g+LOjblvae9FEibXQ58igoCzJL3Q7xu3HoqS6WKXUACzuPJcHDZ0tJms1zi7wnwgqWT1JsbQQDQNfMLJ+11ICHUKpT9y2WME+Fo5JcdyqSrsnj9mrFmRyNLgab68p5I2SPIftGDsByFnaJAPu9OlvnyjoXte5oIO1WPMKmkQ1XRf9nbq18+SbQGnxV9ES9rSwEmjfIQWW2n+Gx6ApOyVsDypJHSFvDAbIvssqQgHWBqF7Bx7LWkiDQdySbs+Sx8oBkjXEEM4dp/ROCN01RGeQGJ5YNhuWt5+YQ4a5zw/U1xLTYcP6psbJ928SOaD2II2+X6q95jBOnUGD4B5rdKifYJKC0jWxu/BConwcfJ3kYL41M2Kvy5WxBtsIaO4N0nEb9OuJ915Kk2tiai9Mw8npDoyTjeMfuu2Kz3GSBxZIxzL7ELcfkSRyH3htt7kggBFxNa9jXFrXXu11Agro8sorZzvDFvWjlbAFttO18tjtfBtd5BJgaQM3EjaTxIxg/ULSHs/hZUTZGtiex3wloBCh/LS7iL8f+nnDvfBoMp44KIxInTC3Hj1XXzezGOX6dBq+KTs9kMfd0M0jD3HIR+VjB4JI4/Ii0uAdYPZwUGF7iGuoi910+X7LZNh0UocRwT3WbL7O9WY/WMb3n8LlpHNCXsh4pL0D/Zo/IJIr+yeq/wDsZfqktOcfsji/o7/2IyHZfRcd8vLLZXyOy6KRjQ4anVtxS5L2Gnaekyhv4ZiKHkulfIXOBa071+S8rLqbR0JWgiR2rS2IC+6HymStbqd9OUXFBbgQDY7+aJMZcCCNu6XBtBySZyGfCXk7bnmxyuN6t0x2NP7/ABm0AbLR2Xqk+OwtILQQsbP6THMNQ29EscpYn/DXlGapnB9O6sIcgxytoSii7jSVpyNc4uka7VHt8yrs3pDWQujfCx7L5A3Cz8V8mI8wTvBY/aN39FtLjL9oFwbWpBDPE7dupo3ItWxzOe3whu2zRfCodLpeWgDU+974CeNjmE6Ggk93DhZs0qw3GkkZIQW+AjueUVISGAjYhBRhzCSSXNPNlOHuaAw2ATdnuoeyWqNKGd7nb7hXSuDtudlkMmcx1g7DkIwzhxDglbIlH2FUx0ZG4sb2saWKP3lndjdzZ22WkXA04O/O0FNFI9xo6WgfkVcWJa7MXNYC1zNbSNWpob2b/uhWt0NpxcKND0W6emNJB25sndPJ05rm6mC3eRW6yJaDRgyRRzQ7l90Q0VsFpY0cDWjxOG1UByVJmC5z7PnwjH4ZERptGtqSlO9CqjDz4PjEDQSeHEbhVR4bsbxQG7+Jp4K1TE8SjUNx5jsq5mubIaA/JNTdUFewVk8U1h7RC5v4XGwfkURh50/T3mTGkFE7x8goPIF04jm1SX/d/iGkKuKYdrZ2EXW8bLg1btkvdjjwkOoRukAaao3suEyJXxyMmidpLe6Ii6s1xBBId3F8FZv43tBGcemd0M+Jp7AH1Q+T1eBjSdQA9SuLyOrkDkrKyM+XIfpb4vkrh8VvsmU4o9G/tyD/ADW/VJee3k/uhJbfiL7M/Mvo639n2SRPm4xaac3UPK7XddNBfK98hJaHU38lz+HBjdKOmIAAGj5rexjpa9oPO4pcnyK8nJFY/wDNHRY7Q5uytfEGiroILFkFNAduAiwbGoOBvzWsJJxMJJplEjPyQsrFc97i4iQ7nyTFt8rOVMtaMjKg3Ow35XNZ+AGl5MHvI3fE3+oPYrrct34Rd8cLOngc9rmmQWOxC5uXCWjpxvWziy4QzBrjrAPge4UR6HyK0A3WB50i+odHGQDbNLwPib3WI102FkfZsy2kH7uS9j6LbU1aNlIKyJDC0t1aj2TOnDiGu3NfRD5Up1W4cDSK/mqopA6RgsH18k0tAzQNNbqbx3VMMjgaJNXYtWiRoaQNvmmYGb9hagTC45KaG/mUT7wPjAAu1laxHIdBq/0VjMgtG/CdENGi1/i0njspvFmh24Wa3IH4eQrG5LtXHZKiaCdPiNVajLJpIvsEPJONRINHyVMsoe0Nuj/NNIVCMwLnHbdUSubd7qh7i121qLpDfYlaJAyvIaJAa5pZ0slN0oyVxAJGxWbmPs7bLogjOTBpn7EXpb3Hmgsmf3bvDRDt7CsfJsb3QGSV1Qic8pBLY3yjxbelpm6o5KaQ0jmu6XTos+WNz4YDNENiRyEQS1p05EBY712V9E3ZZ7x/kkrLh/eSQB2OfmyvDgKBs2K3XS9CyDk4Ect24to/MLlMp7JNWsU8XXqr/ZzqZhkkxnEBpdrG+/qF5mWNwOqPdHfA6TTCL+fK0oGkxbEaiPPhYsLzTKOzgtWCSm8rHFJWTNEXxmxRs9yo6i1pLr4IHmjYYWua4O5KpyGRt2eAdPfyWzhqyFLdGY8F55NeagcU2d6HmSiJ5xWmFooclCukIYS82PkuSSVmyuivJx4xqBcS09geFjZmA2bUypHxnkPF/Raxc1zXeI+lBKOGSThh0j940lbvRpF8Vs4nO6ZkYp1RBz4RtpIpzf8AcLP941rrIo+S9KkwImt+8YXE+VkhY/U/Z3FybLGuik7PHb5hbrJWpFLIn0csJg9lgnV5WlDO/QfnzaJyegdQxd4mNmaDdsd4j+RWHl5MsEpa4aH92uFV+S1jFS6G5/Zre9BcbO/om96QRY24srE+2OA1Am0x6yDimOdpDju14Gx9FfhZDyI2zO0b2rGZBc2+FhxZ0c4G9FTE7w4aT4ANzdJPETzTNYzAPonZNLP96X7WdtlnuyA9gDeSotc5o3d34T4DbD3TN4PdUyEHcId0gq7Gyi6WxymokNkMjKa11EHYcoGeRsgNH8k8wkEhLXAg9j3VTgTuW6fVbxikZSdg0zabygZuUbMfwoWRtldETKR2P7PS2TEzIXtJ0yNcDfFha3VemY+WxzdLQRwVz3sXkx4kWVreG6yAB50F0D8+J+zTv8lnJtOyUtGR/wAPeo+qS2/eN/eH1SS8kh8UA5bae487nvwst8r8WZs7OWu/Rb/UsUtc57BbCd1hZjB7stWEd6Z0N+0d90XL99BC9rraQCN/NbuNK4Np16r48l5j7IdXOPk/Yp37X92T/JehwZbZGhw57rhyY/HOjS+as2BkVH4Xb3SpmdJleCHgeaHZM3QNJtF4zzGHBm18lVGd6Zm1Wx4MItH3lA96VssUfcCktbrFfUofqMsrI6gcPeOsBzhwrbikSuTY/wBki1Xt6BTETQNtlVDMYWs987c7b8koxlySVQ0jkoiovpBJtA0gdXh+qClYNWk2STufJbjoGhvhG5Qk2Jbg/ik54WKM0ZE0ekbNv1tc91rp7M0aZ8dkjexqnD811k4aLs2snKrtx5rCnF2jaErPLut9IyOnfexF0mPe98t+axzkNdGQQCKXp2fEJGOBN3sQV5r13D+w5bvdioncDyPkvR+Nl56l2RlVbQEXGKjG7Y/hV8Oe4Cro+qC1WRZVvuQ8WOV1tL2c6k/RoNy3AAtO5RUOWXOAed1iBr2bhWtme3YhZvGjRTZsytkeCWk0fLuhozMyTSSaPmqIc4s5JI8irDnt+Ktu6ni0PkGGP0UZQDsOE8ORG8CzueFKUtPpsp6YAhj1OBQuQGxnZEyThoIB4WTnZAs0eVtBNszk6QmZkkbiGOptrUwOoSEtBd3pc7qO1d1r9HgklkbpaeVpKKSMVJtnV+/Pm76pK77E7y/RJZGmzvOodKOsmNv8W16lzHUuivc0+7aR/oK0uh+18cv/AC2c7SeA4rqYoMPPaBFLGNTfCO6zcLdopTcezxTPxpcWcODSxzTY811PQfaBs9CU6ZOHi+D5rp+s+z7cgGOaFsg7O4I/NcVm+y2TizGbBk1Oaf7uTYn0vgqMmNTVS7NIZKdo7rGyW+Czz3WxjzXuuB6H1ERvGNlsfEb+GTkHy9V00WbrNNIBbyLXnSTxs6GlNWjcbMXP8grToeW6xengrNiydtxRKIjnt224pSpWZtUWwvbM862tOl9sJHHqtCJ22ywpMoRPGncEm6HCu6d1FmR7wNDgWO0nV3WuLJTJnB1ZvtcDyqcqQadtvVCNyCDzeyHysogUAXA7bHhdEsqoyUNmZn5cj5CGMLWjcuJ/SlmTTvkA0nwEc+qM6jINJFb0ufzcmWCIuFuNAXwuJK2dkUqI5Uzg6tI0nuCuL9oj7x0jHc8j5rU6n1Z8c7GRtc5zmEkA2uay877SXWCHX3XofHxNOzLLJVRlB9FXMeSNj9EI87lRDy07FejRwKVM1IdW4uwr9LTQca+aymZTm8i1ezqAAAIKhxfo1U0EGIg7DUPO1F0LnV2TNz4PxNVg6ljM+Frkv2K5RDceEtYWudueDwoSzFoLXHhBSdWB+Brr8ygJcmSQm6SWNvbFLJFdBc89tNGh3We92o2rpHRuxIi0kTNcQ9vYjsR/JGdG6TL1CXUfDC07vK1VRRi25FXTOnyZkoDGnTe5XedG6YMZnwbjuo4cEGIxkUUelvmeSiMjqDYxtqoDsVhKTk9GkUoo1NB/0pLG/tU+R/8AkUlPBj5o56d5bq/FzRHzRnSfajO6Y/Y64wb35r5od0LZGvDfGbIOk8ICeJsWkPPPhpWqY2j1r2f9v8LNjbFnFurtexXWQRdM6oz7qaMmro8j0XzWSWHbbyR+F13qPTyDBkyCuxcVXEyZ7r1P2W0t+6LXMAsNcy1gv6dLivc7S5tHtuP1XP8ARP2r5cAjZ1EGVo5cd12nT/2hdA6kA3JYGkjdZTwxnpo0hllHoAhymNaBI8Xe1ilp488bmU14+qKdD7O9TGrGy4mOO2h7q3Qsvsq9h14eQ17TvbZFyS+Gv+TXz32QmZE82fO9irIi1h1N4JQE/TupY7jyWg9/90HNmZsI0vxHOruCsn8acS1lUtG8/IoEkoSXJDmupwBI2JHCA+0vcxokY+Oxd1aDmkeLcyVtdtQIUPFk+iouH2WZc5Aoya3AUSsTqWYWxnUbA7Dur5/em9Rbfo5ZWfi5Ug8DNW3YhXjwtPZo5xrTOSOc4ZT5SfFZrVuPkgSSZXOG+3PqtbL6Fn+9LmYz69FQzpOex9HClI77L1YuKWjglb7MgsI5CbRa6aPpMjmgOxZGk8muE0ns/K4XGx30T8iI4M5gsKiQuiPs5nk02A2fVR/4X6hy6NjPRzlXNC4M55JdHH7LTPNSZELT5CyiR7LYkR++zXuI5DG0nzQuDOTVkMEs7tMMb3u8mi12eP0fo0NERmV3+s3+ivmzIYI9EMbGVsRQAU8/pD4fZz/TvZvIkeH5lRR86SdyuniEGNEGMA0tGwCxZ+rM7vGkcC1m5fWS8EMNfkpcXLsaaS0dFldTLfg0/NY+Z1gNFMJLvmsGXLkfy4/VUFxJ3VqCQnJm/wD2q/yb9Ell0fRJVxRNnT4wYGmSMDWXEO353/2WblxffvAIoGwfRFwkNyHlhsBwv0sp54Y5HO0OJN8b7UsFpnR6Ml0dnbdQLS7nytHyY5DnVxW9IfHjLnmOrcASAVaZDiBae3nwohxHmrXg3Y2IKhI2jY4KtGbRdFn5URGiZ4rjdaGN7TdVxq91lyD/AMisW01o4oVs7XC/aJ1iHaWQSDuHd1r4/wC01xFZOKx3awvM7StT44j5s9ah/aH0yQH30JFnhVP9semzghsYaLsEnuvKrS1JeND5nqX9t4U7wAYyCN2gUPnasdmdPe/bIYa2rsvKfeOA+IgfNL3z/wB4/VLxD8h6w+bHcAG5MZAHAcAq/ex2He8bXzC8qE7xw4/VL7VN/mO+pT8Qcz1Z2ZE2yXtJqtiNkFJlwhxeJgPTUvNjky1Rkd9VAzSHlxP5oWIOZ6JJ1OJu7p2tJ/1IbJ9oMfUAZtXra4EvceSU1nzVeNC5s62b2lja4ho1D0KzZfaCVxOltb8krDSTUUTyZoy9XyH1TqrikLJlzSElzyVQkqpBY5c525JTWkkgQydKkkAHJJrSQBvxhshIcKJaRzVEHlTloOEwe4BzNyO3ZBuNzuA7g0D2VkBL45BZND4VztHSmXgPc6aNzqOjwu7GuyFjic1v2ja2GtI5rhFZB0BhYDTgDZPIpN7vTnvjf4WPGm9+4STGzOlY0k8Bxuh5qqSNrS1ruHAH5IqeGgbJ233+inNjXGSKIG9XuQrTI4mTPEY3uad6P1VVWtGVhlhDvxx+E2OR2KC09laZnKNFVJlNwIO6g4UVZI1prSOyZAhEprSSQAkyZJACKSSZACSSSQAikEkkAJJMU4QA3CVpHlOOEANulaSW6ADkkqSQBuTQe7yHmM/RNKDHN4KLi0EX5+STnkzW9x2JBHkrpJG/Z2A7SNNBw4K52dEWQfIx+IzUN9Jqux3sJSyCaCIN1te1u98avRRa1pGq6BO47KGr3chaG34h8gEFF2WTNFHJHtqbvX4v/wAVcWukwmEMshoJd+n81R8MZDRYBdR7Xd/1VrS33bi15ADdWm+xIsfyKT6oEVPgbTXts6hqHqOHD6obOwmQT0D4HjUx3oVoRaHwjGc06nPLo9+D3H5qMD2ys905oMgvTf6hCbQUmYcmO5th12qXxnQHaaHB9CtXIGqQNr4RRFdlVDGHyPidsH7Ansey0UjNxMktskHlQIo7rSlxC5hcAQ5hp1eXmhpIt7+qtSszcaBU26uMZHblQ0OBuiqskqSVr4zp1DcH9FXSBkUlItTUgQyScgpUUARST0lpQAwSKekqKAEEylpKdrd6KAIBSCuMH3YeCOaI7p2xHYUixl9n90JKz3LvVJKwo0Jfik/i/qjOof8ApeF/Gf5JJLF+jZAo/uD/AAf1Un/E/wD8f6pJI9llrP8ABt+ZVf8A03/wH+iSSkAiH/F4v/dH8go4/wDjW/8Ae/qkkgAfI/xsv8P9U3/Xb/3EklS6E/8ARY/+9yv/AC/msyT4j/CkkqRD6Kj+FRPf5JJK0QMP8O/+JDjskkmiZESmPCSSaJF3TJJJgMfiKn2CSSQyB5/JSHZJJDAQTv8Aj/JJJAF7u35KwfGxJJT6KiaCSSSQz//Z"/>
          <p:cNvSpPr>
            <a:spLocks noChangeAspect="1" noChangeArrowheads="1"/>
          </p:cNvSpPr>
          <p:nvPr/>
        </p:nvSpPr>
        <p:spPr bwMode="auto">
          <a:xfrm>
            <a:off x="4329113" y="-1041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pic>
        <p:nvPicPr>
          <p:cNvPr id="159746" name="Picture 2" descr="http://revistawomenshealth.abril.com.br/blogs/seja-bem-vindo/files/2009/10/1610diapaofot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99" y="891833"/>
            <a:ext cx="3928493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9748" name="Picture 4" descr="http://www.dietpro.com.br/site/images/stories/industrializad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3" y="-8279"/>
            <a:ext cx="4644008" cy="487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www.monjolo.com.br/produtos/fotos/tabuadefriostip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613"/>
            <a:ext cx="917547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11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thumbs.dreamstime.com/z/homem-de-neg%C3%B3cio-3d-ponto-de-interroga%C3%A7%C3%A3o-verde-17814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988425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Auto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Folhosos (couve-flor, brócolis, rúcula, almeirão, repolho, alface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...)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Legumes </a:t>
            </a: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(jiló, quiabo, cenoura, chuchu...)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4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24944"/>
            <a:ext cx="7838256" cy="3159944"/>
          </a:xfrm>
        </p:spPr>
        <p:txBody>
          <a:bodyPr/>
          <a:lstStyle/>
          <a:p>
            <a:pPr marL="0" lvl="0" indent="0" algn="just" defTabSz="914400" fontAlgn="auto">
              <a:spcBef>
                <a:spcPts val="2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“ 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QUE O HOMEM MODERNO PRECISA ENTENDER  É    QUE AS COISAS QUE CONSIDERA PERDA DE TEMPO, SÃO, NA VERDADE, UM GANHO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REAL.”</a:t>
            </a:r>
            <a:endParaRPr lang="pt-BR" dirty="0">
              <a:solidFill>
                <a:schemeClr val="accent1">
                  <a:lumMod val="50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</a:endParaRPr>
          </a:p>
          <a:p>
            <a:pPr marL="0" lvl="0" indent="0" algn="just" defTabSz="914400" fontAlgn="auto">
              <a:spcBef>
                <a:spcPts val="2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                                    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               </a:t>
            </a:r>
          </a:p>
          <a:p>
            <a:pPr marL="0" lvl="0" indent="0" algn="just" defTabSz="914400" fontAlgn="auto">
              <a:spcBef>
                <a:spcPts val="2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                                                     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(Nuno Cobra)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33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800" dirty="0" smtClean="0"/>
              <a:t>Referências 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62200"/>
            <a:ext cx="7838256" cy="3947120"/>
          </a:xfrm>
        </p:spPr>
        <p:txBody>
          <a:bodyPr/>
          <a:lstStyle/>
          <a:p>
            <a:pPr algn="just" defTabSz="914400" eaLnBrk="1" fontAlgn="auto" hangingPunct="1"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kern="1200" dirty="0">
                <a:solidFill>
                  <a:schemeClr val="accent1">
                    <a:lumMod val="50000"/>
                  </a:schemeClr>
                </a:solidFill>
              </a:rPr>
              <a:t>PASCHOAL, V.; KALLUF, LUCYANNA. Fitoterapia Funcional: dos princípios ativos à prescrição de Fitoterápicos. São Paulo. Coleção Nutrição Clínica Funcional,2008</a:t>
            </a:r>
            <a:r>
              <a:rPr lang="pt-BR" kern="1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kern="1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defTabSz="914400" eaLnBrk="1" fontAlgn="auto" hangingPunct="1"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kern="1200" dirty="0" smtClean="0">
                <a:solidFill>
                  <a:schemeClr val="accent1">
                    <a:lumMod val="50000"/>
                  </a:schemeClr>
                </a:solidFill>
              </a:rPr>
              <a:t>PASCHOAL, V.; NAVES,  A.; FONSECA , A.B.B.L. Nutrição Clínica Funcional: dos princípios à prática clínica. São Paulo. Coleção Nutrição Clínica Funcional, 2007.</a:t>
            </a:r>
          </a:p>
          <a:p>
            <a:pPr algn="just">
              <a:defRPr/>
            </a:pPr>
            <a:endParaRPr lang="pt-BR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62200"/>
            <a:ext cx="7910264" cy="4091136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Apostila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da aula de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Detox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ministrado pela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Profª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Lenita Pascoal,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no dia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23/01/2010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do Curso de Nutrição Clínica Funcional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kern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kern="1200" dirty="0">
                <a:solidFill>
                  <a:schemeClr val="accent1">
                    <a:lumMod val="50000"/>
                  </a:schemeClr>
                </a:solidFill>
              </a:rPr>
              <a:t>Apostila da aula de Doenças Imunes e distúrbios renais e hepáticos, ministrado pela </a:t>
            </a:r>
            <a:r>
              <a:rPr lang="pt-BR" kern="1200" dirty="0" err="1">
                <a:solidFill>
                  <a:schemeClr val="accent1">
                    <a:lumMod val="50000"/>
                  </a:schemeClr>
                </a:solidFill>
              </a:rPr>
              <a:t>Profª</a:t>
            </a:r>
            <a:r>
              <a:rPr lang="pt-BR" kern="1200" dirty="0">
                <a:solidFill>
                  <a:schemeClr val="accent1">
                    <a:lumMod val="50000"/>
                  </a:schemeClr>
                </a:solidFill>
              </a:rPr>
              <a:t> Alice Pinho, no dia 16 e 17/10/2010 do Curso de Nutrição Clínica Funcional.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5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Referências Bibliográficas</a:t>
            </a:r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636912"/>
            <a:ext cx="8388424" cy="4221088"/>
          </a:xfrm>
        </p:spPr>
        <p:txBody>
          <a:bodyPr/>
          <a:lstStyle/>
          <a:p>
            <a:pPr algn="just">
              <a:defRPr/>
            </a:pPr>
            <a:r>
              <a:rPr lang="pt-BR" sz="2700" kern="1200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pt-BR" sz="2700" kern="1200" dirty="0" smtClean="0">
                <a:solidFill>
                  <a:schemeClr val="accent1">
                    <a:lumMod val="50000"/>
                  </a:schemeClr>
                </a:solidFill>
              </a:rPr>
              <a:t>www2.inca.gov.br/wps/wcm/connect/cancer/site/oquee</a:t>
            </a:r>
          </a:p>
          <a:p>
            <a:pPr marL="0" indent="0" algn="just">
              <a:buNone/>
              <a:defRPr/>
            </a:pPr>
            <a:r>
              <a:rPr lang="pt-BR" sz="2700" kern="1200" dirty="0" smtClean="0">
                <a:solidFill>
                  <a:schemeClr val="accent1">
                    <a:lumMod val="50000"/>
                  </a:schemeClr>
                </a:solidFill>
              </a:rPr>
              <a:t>    Acesso em 28 de setembro</a:t>
            </a:r>
            <a:r>
              <a:rPr lang="pt-BR" sz="2700" kern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700" kern="1200" dirty="0" smtClean="0">
                <a:solidFill>
                  <a:schemeClr val="accent1">
                    <a:lumMod val="50000"/>
                  </a:schemeClr>
                </a:solidFill>
              </a:rPr>
              <a:t>de 2016.</a:t>
            </a:r>
            <a:endParaRPr lang="pt-BR" sz="2700" kern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  <a:defRPr/>
            </a:pPr>
            <a:endParaRPr lang="pt-BR" sz="2700" kern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  <a:defRPr/>
            </a:pPr>
            <a:endParaRPr lang="pt-BR" sz="2700" kern="12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pt-BR" kern="1200" dirty="0" smtClean="0">
              <a:solidFill>
                <a:schemeClr val="accent1">
                  <a:lumMod val="50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latin typeface="+mj-lt"/>
            </a:endParaRPr>
          </a:p>
          <a:p>
            <a:pPr>
              <a:defRPr/>
            </a:pPr>
            <a:endParaRPr lang="pt-BR" kern="1200" dirty="0" smtClean="0">
              <a:solidFill>
                <a:schemeClr val="accent1">
                  <a:lumMod val="50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latin typeface="+mj-lt"/>
            </a:endParaRPr>
          </a:p>
          <a:p>
            <a:pPr marL="0" indent="0">
              <a:buNone/>
              <a:defRPr/>
            </a:pPr>
            <a:endParaRPr lang="pt-BR" kern="1200" dirty="0">
              <a:solidFill>
                <a:schemeClr val="accent1">
                  <a:lumMod val="50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latin typeface="+mj-lt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http://www1.inca.gov.br/conteudo_view.asp?id=322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 smtClean="0"/>
              <a:t>Obrigada!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864370"/>
            <a:ext cx="7691438" cy="322051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       keyllapereira2013@gmail.com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    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</a:t>
            </a:r>
            <a:r>
              <a:rPr lang="pt-BR" dirty="0"/>
              <a:t> </a:t>
            </a:r>
            <a:r>
              <a:rPr lang="pt-BR" dirty="0" smtClean="0"/>
              <a:t>  </a:t>
            </a:r>
            <a:r>
              <a:rPr lang="pt-BR" dirty="0" err="1" smtClean="0"/>
              <a:t>keyllaapereira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(31</a:t>
            </a:r>
            <a:r>
              <a:rPr lang="pt-BR" dirty="0"/>
              <a:t>) </a:t>
            </a:r>
            <a:r>
              <a:rPr lang="pt-BR" dirty="0" smtClean="0"/>
              <a:t>9 9784-5443</a:t>
            </a:r>
            <a:endParaRPr lang="pt-BR" dirty="0"/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24" y="4653136"/>
            <a:ext cx="796691" cy="79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8" y="2636912"/>
            <a:ext cx="81495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9" y="3645024"/>
            <a:ext cx="778671" cy="72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44" y="3359551"/>
            <a:ext cx="3126956" cy="349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3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Auto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62200"/>
            <a:ext cx="7691438" cy="4091136"/>
          </a:xfrm>
        </p:spPr>
        <p:txBody>
          <a:bodyPr/>
          <a:lstStyle/>
          <a:p>
            <a:pPr algn="just"/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Cereais integrais (arroz integral, aveia, farelo de trigo, centeio, cevada, </a:t>
            </a:r>
            <a:r>
              <a:rPr lang="pt-BR" sz="4000" dirty="0" err="1" smtClean="0">
                <a:solidFill>
                  <a:schemeClr val="accent1">
                    <a:lumMod val="50000"/>
                  </a:schemeClr>
                </a:solidFill>
              </a:rPr>
              <a:t>quinoa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, amaranto...)</a:t>
            </a:r>
          </a:p>
          <a:p>
            <a:pPr algn="just"/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Leguminosas (feijões, lentilha, grão de bico)</a:t>
            </a:r>
          </a:p>
          <a:p>
            <a:pPr algn="just"/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Frutas in 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natura</a:t>
            </a:r>
            <a:endParaRPr lang="pt-B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t-BR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Auto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204864"/>
            <a:ext cx="7691438" cy="3722688"/>
          </a:xfrm>
        </p:spPr>
        <p:txBody>
          <a:bodyPr/>
          <a:lstStyle/>
          <a:p>
            <a:pPr algn="just"/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Frutas oleaginosas (castanhas, nozes...)</a:t>
            </a:r>
          </a:p>
          <a:p>
            <a:pPr algn="just"/>
            <a:endParaRPr lang="pt-B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Sementes </a:t>
            </a: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(linhaça, gergelim, chia...)</a:t>
            </a:r>
          </a:p>
          <a:p>
            <a:pPr algn="just"/>
            <a:endParaRPr lang="pt-B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Leites </a:t>
            </a: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e seus derivados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20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Auto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420888"/>
            <a:ext cx="7691438" cy="4163144"/>
          </a:xfrm>
        </p:spPr>
        <p:txBody>
          <a:bodyPr/>
          <a:lstStyle/>
          <a:p>
            <a:pPr algn="just"/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Peixes</a:t>
            </a:r>
          </a:p>
          <a:p>
            <a:pPr algn="just"/>
            <a:endParaRPr lang="pt-B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Carnes 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vermelhas</a:t>
            </a:r>
          </a:p>
          <a:p>
            <a:pPr algn="just"/>
            <a:endParaRPr lang="pt-B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Auto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Doces e similares</a:t>
            </a:r>
          </a:p>
          <a:p>
            <a:pPr algn="just"/>
            <a:endParaRPr lang="pt-B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Refrigerantes</a:t>
            </a:r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Massas </a:t>
            </a: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(arroz branco, macarrão, pães, biscoitos...)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01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0" y="1341438"/>
            <a:ext cx="4321175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600" i="1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j-ea"/>
                <a:cs typeface="Arial"/>
              </a:rPr>
              <a:t>“AS </a:t>
            </a:r>
            <a:r>
              <a:rPr lang="pt-BR" sz="3600" i="1" dirty="0">
                <a:solidFill>
                  <a:schemeClr val="accent1">
                    <a:lumMod val="50000"/>
                  </a:schemeClr>
                </a:solidFill>
                <a:latin typeface="Candara"/>
                <a:ea typeface="+mj-ea"/>
                <a:cs typeface="Arial"/>
              </a:rPr>
              <a:t>ESCOLHAS QUE VOCÊ FAZ DETERMINA  A QUALIDADE DE VIDA QUE VOCÊ </a:t>
            </a:r>
            <a:r>
              <a:rPr lang="pt-BR" sz="3600" i="1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j-ea"/>
                <a:cs typeface="Arial"/>
              </a:rPr>
              <a:t>LEVA”</a:t>
            </a:r>
          </a:p>
          <a:p>
            <a:pPr>
              <a:defRPr/>
            </a:pPr>
            <a:r>
              <a:rPr lang="pt-BR" sz="3600" i="1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j-ea"/>
                <a:cs typeface="Arial"/>
              </a:rPr>
              <a:t> </a:t>
            </a:r>
            <a:r>
              <a:rPr lang="pt-BR" sz="3600" i="1" dirty="0">
                <a:solidFill>
                  <a:schemeClr val="accent1">
                    <a:lumMod val="50000"/>
                  </a:schemeClr>
                </a:solidFill>
                <a:latin typeface="Candara"/>
                <a:ea typeface="+mj-ea"/>
                <a:cs typeface="Arial"/>
              </a:rPr>
              <a:t>(Nick </a:t>
            </a:r>
            <a:r>
              <a:rPr lang="pt-BR" sz="3600" i="1" dirty="0" err="1">
                <a:solidFill>
                  <a:schemeClr val="accent1">
                    <a:lumMod val="50000"/>
                  </a:schemeClr>
                </a:solidFill>
                <a:latin typeface="Candara"/>
                <a:ea typeface="+mj-ea"/>
                <a:cs typeface="Arial"/>
              </a:rPr>
              <a:t>Vujicic</a:t>
            </a:r>
            <a:r>
              <a:rPr lang="pt-BR" sz="3600" i="1" dirty="0">
                <a:solidFill>
                  <a:schemeClr val="accent1">
                    <a:lumMod val="50000"/>
                  </a:schemeClr>
                </a:solidFill>
                <a:latin typeface="Candara"/>
                <a:ea typeface="+mj-ea"/>
                <a:cs typeface="Arial"/>
              </a:rPr>
              <a:t>)</a:t>
            </a:r>
            <a:br>
              <a:rPr lang="pt-BR" sz="3600" i="1" dirty="0">
                <a:solidFill>
                  <a:schemeClr val="accent1">
                    <a:lumMod val="50000"/>
                  </a:schemeClr>
                </a:solidFill>
                <a:latin typeface="Candara"/>
                <a:ea typeface="+mj-ea"/>
                <a:cs typeface="Arial"/>
              </a:rPr>
            </a:b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4038</TotalTime>
  <Words>710</Words>
  <Application>Microsoft Office PowerPoint</Application>
  <PresentationFormat>Apresentação na tela (4:3)</PresentationFormat>
  <Paragraphs>165</Paragraphs>
  <Slides>44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46" baseType="lpstr">
      <vt:lpstr>Tema do Office</vt:lpstr>
      <vt:lpstr>1_Tema do Office</vt:lpstr>
      <vt:lpstr>Apresentação do PowerPoint</vt:lpstr>
      <vt:lpstr>NUTRIÇÃO</vt:lpstr>
      <vt:lpstr>Auto Avaliação</vt:lpstr>
      <vt:lpstr>Auto Avaliação</vt:lpstr>
      <vt:lpstr>Auto Avaliação</vt:lpstr>
      <vt:lpstr>Auto Avaliação</vt:lpstr>
      <vt:lpstr>Auto Avaliação</vt:lpstr>
      <vt:lpstr>Auto Avaliação</vt:lpstr>
      <vt:lpstr>Apresentação do PowerPoint</vt:lpstr>
      <vt:lpstr>Câncer...</vt:lpstr>
      <vt:lpstr>Apresentação do PowerPoint</vt:lpstr>
      <vt:lpstr>Alguns dados...</vt:lpstr>
      <vt:lpstr>CAUSAS DO CÂNCER</vt:lpstr>
      <vt:lpstr>Fatores Ambientais</vt:lpstr>
      <vt:lpstr>Agentes...</vt:lpstr>
      <vt:lpstr>Substâncias Nocivas Xenoestrogenios</vt:lpstr>
      <vt:lpstr>Alimentação e Câncer</vt:lpstr>
      <vt:lpstr>Alimentos  Nocivos</vt:lpstr>
      <vt:lpstr>Apresentação do PowerPoint</vt:lpstr>
      <vt:lpstr>CA de mama e prevenção</vt:lpstr>
      <vt:lpstr>Cuidados...</vt:lpstr>
      <vt:lpstr>“Quando a alimentação é ruim, a medicina não funciona.  Quando a alimentação é boa, a medicina não é necessária.”</vt:lpstr>
      <vt:lpstr>Cuidados</vt:lpstr>
      <vt:lpstr>Apresentação do PowerPoint</vt:lpstr>
      <vt:lpstr>Alimentos Protetores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Consumo frequente     reduz 30 % a 70%</vt:lpstr>
      <vt:lpstr>Apresentação do PowerPoint</vt:lpstr>
      <vt:lpstr>Apresentação do PowerPoint</vt:lpstr>
      <vt:lpstr>Apresentação do PowerPoint</vt:lpstr>
      <vt:lpstr>Referências Bibliográficas</vt:lpstr>
      <vt:lpstr>Referências Bibliográficas</vt:lpstr>
      <vt:lpstr>Referências Bibliográficas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msb</dc:creator>
  <cp:lastModifiedBy>keylla</cp:lastModifiedBy>
  <cp:revision>513</cp:revision>
  <cp:lastPrinted>1601-01-01T00:00:00Z</cp:lastPrinted>
  <dcterms:created xsi:type="dcterms:W3CDTF">2012-04-06T19:03:16Z</dcterms:created>
  <dcterms:modified xsi:type="dcterms:W3CDTF">2016-09-29T15:42:22Z</dcterms:modified>
</cp:coreProperties>
</file>