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sldIdLst>
    <p:sldId id="257" r:id="rId4"/>
    <p:sldId id="482" r:id="rId5"/>
    <p:sldId id="491" r:id="rId6"/>
    <p:sldId id="490" r:id="rId7"/>
    <p:sldId id="493" r:id="rId8"/>
    <p:sldId id="492" r:id="rId9"/>
  </p:sldIdLst>
  <p:sldSz cx="9144000" cy="6858000" type="screen4x3"/>
  <p:notesSz cx="6858000" cy="9144000"/>
  <p:defaultTextStyle>
    <a:defPPr>
      <a:defRPr lang="pt-BR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  <a:srgbClr val="FFFF00"/>
    <a:srgbClr val="54B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14"/>
    <p:restoredTop sz="94660"/>
  </p:normalViewPr>
  <p:slideViewPr>
    <p:cSldViewPr showGuides="1">
      <p:cViewPr>
        <p:scale>
          <a:sx n="70" d="100"/>
          <a:sy n="70" d="100"/>
        </p:scale>
        <p:origin x="-1476" y="204"/>
      </p:cViewPr>
      <p:guideLst>
        <p:guide orient="horz" pos="2185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 hasCustomPrompt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4" name="Espaço Reservado para Data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Espaço Reservado para Rodapé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Espaço Reservado para Número de Slide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pt-BR" dirty="0">
                <a:solidFill>
                  <a:srgbClr val="D1EAEE"/>
                </a:solidFill>
              </a:rPr>
            </a:fld>
            <a:endParaRPr lang="pt-BR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clip-art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lip-art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 hasCustomPrompt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4" name="Espaço Reservado para Data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Espaço Reservado para Rodapé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Espaço Reservado para Número de Slide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pt-BR" dirty="0">
                <a:solidFill>
                  <a:srgbClr val="D1EAEE"/>
                </a:solidFill>
              </a:rPr>
            </a:fld>
            <a:endParaRPr lang="pt-BR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200" b="1">
                <a:solidFill>
                  <a:srgbClr val="002060"/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800">
                <a:latin typeface="+mj-lt"/>
              </a:defRPr>
            </a:lvl4pPr>
            <a:lvl5pPr>
              <a:defRPr sz="2800">
                <a:latin typeface="+mj-lt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  <a:endParaRPr lang="pt-BR" dirty="0" smtClean="0"/>
          </a:p>
          <a:p>
            <a:pPr lvl="1"/>
            <a:r>
              <a:rPr lang="pt-BR" dirty="0" smtClean="0"/>
              <a:t>Segundo nível</a:t>
            </a:r>
            <a:endParaRPr lang="pt-BR" dirty="0" smtClean="0"/>
          </a:p>
          <a:p>
            <a:pPr lvl="2"/>
            <a:r>
              <a:rPr lang="pt-BR" dirty="0" smtClean="0"/>
              <a:t>Terceiro nível</a:t>
            </a:r>
            <a:endParaRPr lang="pt-BR" dirty="0" smtClean="0"/>
          </a:p>
          <a:p>
            <a:pPr lvl="3"/>
            <a:r>
              <a:rPr lang="pt-BR" dirty="0" smtClean="0"/>
              <a:t>Quarto nível</a:t>
            </a:r>
            <a:endParaRPr lang="pt-BR" dirty="0" smtClean="0"/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1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pt-BR" dirty="0">
                <a:solidFill>
                  <a:srgbClr val="D1EAEE"/>
                </a:solidFill>
              </a:rPr>
            </a:fld>
            <a:endParaRPr lang="pt-BR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 hasCustomPrompt="1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200" b="1">
                <a:solidFill>
                  <a:srgbClr val="002060"/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800">
                <a:latin typeface="+mj-lt"/>
              </a:defRPr>
            </a:lvl4pPr>
            <a:lvl5pPr>
              <a:defRPr sz="2800">
                <a:latin typeface="+mj-lt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  <a:endParaRPr lang="pt-BR" dirty="0" smtClean="0"/>
          </a:p>
          <a:p>
            <a:pPr lvl="1"/>
            <a:r>
              <a:rPr lang="pt-BR" dirty="0" smtClean="0"/>
              <a:t>Segundo nível</a:t>
            </a:r>
            <a:endParaRPr lang="pt-BR" dirty="0" smtClean="0"/>
          </a:p>
          <a:p>
            <a:pPr lvl="2"/>
            <a:r>
              <a:rPr lang="pt-BR" dirty="0" smtClean="0"/>
              <a:t>Terceiro nível</a:t>
            </a:r>
            <a:endParaRPr lang="pt-BR" dirty="0" smtClean="0"/>
          </a:p>
          <a:p>
            <a:pPr lvl="3"/>
            <a:r>
              <a:rPr lang="pt-BR" dirty="0" smtClean="0"/>
              <a:t>Quarto nível</a:t>
            </a:r>
            <a:endParaRPr lang="pt-BR" dirty="0" smtClean="0"/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 hasCustomPrompt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com Único Canto Aparado e Arredondado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riângulo retângulo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rma livre 15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Forma livre 16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None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Espaço Reservado para Data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Espaço Reservado para Rodapé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Espaço Reservado para Número de Slide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pt-BR" dirty="0"/>
            </a:fld>
            <a:endParaRPr lang="pt-B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clip-art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lip-art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1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pt-BR" dirty="0">
                <a:solidFill>
                  <a:srgbClr val="D1EAEE"/>
                </a:solidFill>
              </a:rPr>
            </a:fld>
            <a:endParaRPr lang="pt-BR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 hasCustomPrompt="1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 hasCustomPrompt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com Único Canto Aparado e Arredondado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riângulo retângulo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rma livre 15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Forma livre 16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None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Espaço Reservado para Data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Espaço Reservado para Rodapé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Espaço Reservado para Número de Slide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pt-BR" dirty="0"/>
            </a:fld>
            <a:endParaRPr lang="pt-B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Forma livre 6"/>
          <p:cNvSpPr/>
          <p:nvPr/>
        </p:nvSpPr>
        <p:spPr bwMode="auto">
          <a:xfrm>
            <a:off x="-9525" y="-7937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/>
          <p:nvPr/>
        </p:nvSpPr>
        <p:spPr bwMode="auto">
          <a:xfrm>
            <a:off x="4381500" y="-793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0" rIns="0" bIns="0" anchor="b"/>
          <a:p>
            <a:pPr lvl="0"/>
            <a:r>
              <a:rPr lang="pt-BR" altLang="pt-BR" dirty="0"/>
              <a:t>Clique para editar o estilo do título mestre</a:t>
            </a:r>
            <a:endParaRPr lang="en-US" altLang="pt-BR" dirty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pt-BR" altLang="pt-BR" dirty="0"/>
              <a:t>Clique para editar os estilos do texto mestre</a:t>
            </a:r>
            <a:endParaRPr lang="pt-BR" altLang="pt-BR" dirty="0"/>
          </a:p>
          <a:p>
            <a:pPr lvl="1"/>
            <a:r>
              <a:rPr lang="pt-BR" altLang="pt-BR" dirty="0"/>
              <a:t>Segundo nível</a:t>
            </a:r>
            <a:endParaRPr lang="pt-BR" altLang="pt-BR" dirty="0"/>
          </a:p>
          <a:p>
            <a:pPr lvl="2"/>
            <a:r>
              <a:rPr lang="pt-BR" altLang="pt-BR" dirty="0"/>
              <a:t>Terceiro nível</a:t>
            </a:r>
            <a:endParaRPr lang="pt-BR" altLang="pt-BR" dirty="0"/>
          </a:p>
          <a:p>
            <a:pPr lvl="3"/>
            <a:r>
              <a:rPr lang="pt-BR" altLang="pt-BR" dirty="0"/>
              <a:t>Quarto nível</a:t>
            </a:r>
            <a:endParaRPr lang="pt-BR" altLang="pt-BR" dirty="0"/>
          </a:p>
          <a:p>
            <a:pPr lvl="4"/>
            <a:r>
              <a:rPr lang="pt-BR" altLang="pt-BR" dirty="0"/>
              <a:t>Quinto nível</a:t>
            </a:r>
            <a:endParaRPr lang="en-US" altLang="pt-BR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  <p:grpSp>
        <p:nvGrpSpPr>
          <p:cNvPr id="1033" name="Grupo 1"/>
          <p:cNvGrpSpPr/>
          <p:nvPr/>
        </p:nvGrpSpPr>
        <p:grpSpPr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" name="Forma livre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ll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Forma livre 6"/>
          <p:cNvSpPr/>
          <p:nvPr/>
        </p:nvSpPr>
        <p:spPr bwMode="auto">
          <a:xfrm>
            <a:off x="-9525" y="-7937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/>
          <p:nvPr/>
        </p:nvSpPr>
        <p:spPr bwMode="auto">
          <a:xfrm>
            <a:off x="4381500" y="-793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0" rIns="0" bIns="0" anchor="b"/>
          <a:p>
            <a:pPr lvl="0"/>
            <a:r>
              <a:rPr lang="pt-BR" altLang="pt-BR" dirty="0"/>
              <a:t>Clique para editar o estilo do título mestre</a:t>
            </a:r>
            <a:endParaRPr lang="en-US" altLang="pt-BR" dirty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pt-BR" altLang="pt-BR" dirty="0"/>
              <a:t>Clique para editar os estilos do texto mestre</a:t>
            </a:r>
            <a:endParaRPr lang="pt-BR" altLang="pt-BR" dirty="0"/>
          </a:p>
          <a:p>
            <a:pPr lvl="1"/>
            <a:r>
              <a:rPr lang="pt-BR" altLang="pt-BR" dirty="0"/>
              <a:t>Segundo nível</a:t>
            </a:r>
            <a:endParaRPr lang="pt-BR" altLang="pt-BR" dirty="0"/>
          </a:p>
          <a:p>
            <a:pPr lvl="2"/>
            <a:r>
              <a:rPr lang="pt-BR" altLang="pt-BR" dirty="0"/>
              <a:t>Terceiro nível</a:t>
            </a:r>
            <a:endParaRPr lang="pt-BR" altLang="pt-BR" dirty="0"/>
          </a:p>
          <a:p>
            <a:pPr lvl="3"/>
            <a:r>
              <a:rPr lang="pt-BR" altLang="pt-BR" dirty="0"/>
              <a:t>Quarto nível</a:t>
            </a:r>
            <a:endParaRPr lang="pt-BR" altLang="pt-BR" dirty="0"/>
          </a:p>
          <a:p>
            <a:pPr lvl="4"/>
            <a:r>
              <a:rPr lang="pt-BR" altLang="pt-BR" dirty="0"/>
              <a:t>Quinto nível</a:t>
            </a:r>
            <a:endParaRPr lang="en-US" altLang="pt-BR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t-BR" dirty="0">
                <a:latin typeface="Arial" panose="020B0604020202020204" pitchFamily="34" charset="0"/>
              </a:rPr>
            </a:fld>
            <a:endParaRPr lang="pt-BR" dirty="0">
              <a:latin typeface="Arial" panose="020B0604020202020204" pitchFamily="34" charset="0"/>
            </a:endParaRPr>
          </a:p>
        </p:txBody>
      </p:sp>
      <p:grpSp>
        <p:nvGrpSpPr>
          <p:cNvPr id="1033" name="Grupo 1"/>
          <p:cNvGrpSpPr/>
          <p:nvPr/>
        </p:nvGrpSpPr>
        <p:grpSpPr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" name="Forma livre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>
    <p:pull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aixaDeTexto 4"/>
          <p:cNvSpPr txBox="1"/>
          <p:nvPr/>
        </p:nvSpPr>
        <p:spPr>
          <a:xfrm>
            <a:off x="288925" y="2207578"/>
            <a:ext cx="8604250" cy="11988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pt-BR" sz="3600" b="1" kern="1200" cap="none" spc="0" normalizeH="0" baseline="0" noProof="0" dirty="0">
                <a:solidFill>
                  <a:srgbClr val="002060"/>
                </a:solidFill>
                <a:latin typeface="+mj-lt"/>
                <a:ea typeface="+mn-ea"/>
                <a:cs typeface="+mn-cs"/>
              </a:rPr>
              <a:t>Recomendação 7091.2020 do Ministério Público do Trabalho</a:t>
            </a:r>
            <a:endParaRPr kumimoji="0" lang="pt-BR" sz="3600" b="1" kern="1200" cap="none" spc="0" normalizeH="0" baseline="0" noProof="0" dirty="0">
              <a:solidFill>
                <a:srgbClr val="00206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5123" name="Picture 5" descr="E:\ARQUIVOS-JOSUÉ\CEREST\LOGO - CEREST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7195" y="4326255"/>
            <a:ext cx="3607435" cy="2244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CaixaDeTexto 5"/>
          <p:cNvSpPr txBox="1"/>
          <p:nvPr/>
        </p:nvSpPr>
        <p:spPr>
          <a:xfrm>
            <a:off x="395288" y="765175"/>
            <a:ext cx="8280400" cy="5835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pt-BR" sz="3200" b="1" kern="1200" cap="none" spc="0" normalizeH="0" baseline="0" noProof="0" dirty="0">
                <a:solidFill>
                  <a:srgbClr val="002060"/>
                </a:solidFill>
                <a:latin typeface="+mj-lt"/>
                <a:ea typeface="+mn-ea"/>
                <a:cs typeface="+mn-cs"/>
              </a:rPr>
              <a:t>Contextualização</a:t>
            </a:r>
            <a:endParaRPr kumimoji="0" lang="pt-BR" sz="3200" b="1" kern="1200" cap="none" spc="0" normalizeH="0" baseline="0" noProof="0" dirty="0">
              <a:solidFill>
                <a:srgbClr val="0020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48360" y="1987550"/>
            <a:ext cx="7827645" cy="35693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just" defTabSz="914400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800" kern="1200" cap="none" spc="0" normalizeH="0" baseline="0" noProof="0" dirty="0">
                <a:latin typeface="+mj-lt"/>
                <a:ea typeface="+mn-ea"/>
                <a:cs typeface="+mn-cs"/>
              </a:rPr>
              <a:t>O que é o CEREST e suas atribuições</a:t>
            </a:r>
            <a:endParaRPr kumimoji="0" lang="pt-BR" sz="28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800" kern="1200" cap="none" spc="0" normalizeH="0" baseline="0" noProof="0" dirty="0">
                <a:latin typeface="+mj-lt"/>
                <a:ea typeface="+mn-ea"/>
                <a:cs typeface="+mn-cs"/>
              </a:rPr>
              <a:t>COVID_19 e o ambiente de trabalho</a:t>
            </a:r>
            <a:endParaRPr kumimoji="0" lang="pt-BR" sz="28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800" kern="1200" cap="none" spc="0" normalizeH="0" baseline="0" noProof="0" dirty="0">
                <a:latin typeface="+mj-lt"/>
                <a:ea typeface="+mn-ea"/>
                <a:cs typeface="+mn-cs"/>
              </a:rPr>
              <a:t>A Recomendação 7091.2020 do MPT</a:t>
            </a:r>
            <a:endParaRPr kumimoji="0" lang="pt-BR" sz="28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pt-BR" sz="2800" noProof="0" dirty="0">
                <a:latin typeface="+mj-lt"/>
                <a:sym typeface="+mn-ea"/>
              </a:rPr>
              <a:t>O Plano de Contingência</a:t>
            </a:r>
            <a:endParaRPr kumimoji="0" lang="pt-BR" sz="28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pt-BR" sz="28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 typeface="Arial" panose="020B0604020202020204" pitchFamily="34" charset="0"/>
              <a:defRPr/>
            </a:pPr>
            <a:endParaRPr kumimoji="0" lang="pt-BR" sz="1600" i="1" kern="1200" cap="none" spc="0" normalizeH="0" baseline="0" noProof="0" dirty="0">
              <a:solidFill>
                <a:srgbClr val="FF0000"/>
              </a:solidFill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CaixaDeTexto 5"/>
          <p:cNvSpPr txBox="1"/>
          <p:nvPr/>
        </p:nvSpPr>
        <p:spPr>
          <a:xfrm>
            <a:off x="395288" y="765175"/>
            <a:ext cx="8280400" cy="5835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pt-BR" sz="3200" b="1" kern="1200" cap="none" spc="0" normalizeH="0" baseline="0" noProof="0" dirty="0">
                <a:solidFill>
                  <a:srgbClr val="002060"/>
                </a:solidFill>
                <a:latin typeface="+mj-lt"/>
                <a:ea typeface="+mn-ea"/>
                <a:cs typeface="+mn-cs"/>
              </a:rPr>
              <a:t>Plano de Contingência</a:t>
            </a:r>
            <a:endParaRPr kumimoji="0" lang="pt-BR" sz="3200" b="1" kern="1200" cap="none" spc="0" normalizeH="0" baseline="0" noProof="0" dirty="0">
              <a:solidFill>
                <a:srgbClr val="0020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288" y="1628458"/>
            <a:ext cx="8280400" cy="28613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Ações de Proteção da População de Risco COVID_19 e o ambiente de trabalho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Ações de Proteção e Prevenção no Meio Ambiente de Trabalho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Ações de Manejo dos Casos de Síndrome Gripal e Casos Suspeitos e Confirmados de COVID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Ações de Comunicação e Treinamentos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</p:txBody>
      </p:sp>
      <p:sp>
        <p:nvSpPr>
          <p:cNvPr id="2" name="CaixaDeTexto 6"/>
          <p:cNvSpPr txBox="1"/>
          <p:nvPr/>
        </p:nvSpPr>
        <p:spPr>
          <a:xfrm>
            <a:off x="378778" y="5127943"/>
            <a:ext cx="8280400" cy="1322070"/>
          </a:xfrm>
          <a:prstGeom prst="rect">
            <a:avLst/>
          </a:prstGeom>
          <a:noFill/>
        </p:spPr>
        <p:txBody>
          <a:bodyPr>
            <a:spAutoFit/>
          </a:bodyPr>
          <a:p>
            <a:pPr marR="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defRPr/>
            </a:pPr>
            <a:r>
              <a:rPr kumimoji="0" lang="pt-BR" sz="2000" b="1" kern="1200" cap="none" spc="0" normalizeH="0" baseline="0" noProof="0" dirty="0">
                <a:solidFill>
                  <a:srgbClr val="FF0000"/>
                </a:solidFill>
                <a:latin typeface="+mj-lt"/>
                <a:ea typeface="+mn-ea"/>
                <a:cs typeface="+mn-cs"/>
              </a:rPr>
              <a:t>O Plano de contingência deverá ser entregue ao CEREST :</a:t>
            </a:r>
            <a:endParaRPr kumimoji="0" lang="pt-BR" sz="2000" b="1" kern="1200" cap="none" spc="0" normalizeH="0" baseline="0" noProof="0" dirty="0">
              <a:solidFill>
                <a:srgbClr val="FF0000"/>
              </a:solidFill>
              <a:latin typeface="+mj-lt"/>
              <a:ea typeface="+mn-ea"/>
              <a:cs typeface="+mn-cs"/>
            </a:endParaRPr>
          </a:p>
          <a:p>
            <a:pPr marL="342900" marR="0" indent="-342900" algn="just" defTabSz="914400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Responsável pela elaboração do plano na empresa.....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342900" marR="0" indent="-342900" algn="just" defTabSz="914400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Data da entrega.....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CaixaDeTexto 5"/>
          <p:cNvSpPr txBox="1"/>
          <p:nvPr/>
        </p:nvSpPr>
        <p:spPr>
          <a:xfrm>
            <a:off x="395288" y="765175"/>
            <a:ext cx="8280400" cy="5835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pt-BR" sz="3200" b="1" kern="1200" cap="none" spc="0" normalizeH="0" baseline="0" noProof="0" dirty="0">
                <a:solidFill>
                  <a:srgbClr val="002060"/>
                </a:solidFill>
                <a:latin typeface="+mj-lt"/>
                <a:ea typeface="+mn-ea"/>
                <a:cs typeface="+mn-cs"/>
              </a:rPr>
              <a:t>Etapas para cumprimento da Recomendação </a:t>
            </a:r>
            <a:endParaRPr kumimoji="0" lang="pt-BR" sz="3200" b="1" kern="1200" cap="none" spc="0" normalizeH="0" baseline="0" noProof="0" dirty="0">
              <a:solidFill>
                <a:srgbClr val="0020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2" name="CaixaDeTexto 6"/>
          <p:cNvSpPr txBox="1"/>
          <p:nvPr/>
        </p:nvSpPr>
        <p:spPr>
          <a:xfrm>
            <a:off x="395288" y="1915478"/>
            <a:ext cx="8280400" cy="4092575"/>
          </a:xfrm>
          <a:prstGeom prst="rect">
            <a:avLst/>
          </a:prstGeom>
          <a:noFill/>
        </p:spPr>
        <p:txBody>
          <a:bodyPr>
            <a:spAutoFit/>
          </a:bodyPr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Contato com as empresas (e-mail, telefone, videoconferência, entre outros);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Identificação dos responsáveis técnicos nas empresas, pela elaboração e implementação do plano de contingência;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Cobrem a elaboração dos protocolos e ações no meio ambiente de trabalho;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Propor reuniões virtuais para diálogo com relação à situação da empresa na prevenção e monitoramento do plano de contingência;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t-BR" sz="2000" kern="1200" cap="none" spc="0" normalizeH="0" baseline="0" noProof="0" dirty="0">
                <a:latin typeface="+mj-lt"/>
                <a:ea typeface="+mn-ea"/>
                <a:cs typeface="+mn-cs"/>
              </a:rPr>
              <a:t>Exijir das empresas a elaboração de protocolos de ações em 04 cenários;</a:t>
            </a:r>
            <a:endParaRPr kumimoji="0" lang="pt-BR" sz="2000" kern="1200" cap="none" spc="0" normalizeH="0" baseline="0" noProof="0" dirty="0"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pt-BR" altLang="en-US"/>
              <a:t>AGRADECIMENTOS</a:t>
            </a:r>
            <a:endParaRPr lang="pt-BR" alt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51890" y="2018030"/>
            <a:ext cx="6743700" cy="4114800"/>
          </a:xfrm>
        </p:spPr>
        <p:txBody>
          <a:bodyPr/>
          <a:p>
            <a:r>
              <a:rPr lang="pt-BR" altLang="en-US" sz="3200">
                <a:latin typeface="+mj-lt"/>
                <a:cs typeface="+mj-lt"/>
              </a:rPr>
              <a:t>A EQUIPE DA FIEMG</a:t>
            </a:r>
            <a:endParaRPr lang="pt-BR" altLang="en-US" sz="3200">
              <a:latin typeface="+mj-lt"/>
              <a:cs typeface="+mj-lt"/>
            </a:endParaRPr>
          </a:p>
          <a:p>
            <a:endParaRPr lang="pt-BR" altLang="en-US" sz="3200">
              <a:latin typeface="+mj-lt"/>
              <a:cs typeface="+mj-lt"/>
            </a:endParaRPr>
          </a:p>
          <a:p>
            <a:r>
              <a:rPr lang="pt-BR" altLang="en-US" sz="3200">
                <a:latin typeface="+mj-lt"/>
                <a:cs typeface="+mj-lt"/>
              </a:rPr>
              <a:t>EQUIPE  DA ACI</a:t>
            </a:r>
            <a:endParaRPr lang="pt-BR" altLang="en-US" sz="3200">
              <a:latin typeface="+mj-lt"/>
              <a:cs typeface="+mj-lt"/>
            </a:endParaRPr>
          </a:p>
          <a:p>
            <a:endParaRPr lang="pt-BR" altLang="en-US" sz="3200">
              <a:latin typeface="+mj-lt"/>
              <a:cs typeface="+mj-lt"/>
            </a:endParaRPr>
          </a:p>
          <a:p>
            <a:r>
              <a:rPr lang="pt-BR" altLang="en-US" sz="3200">
                <a:latin typeface="+mj-lt"/>
                <a:cs typeface="+mj-lt"/>
              </a:rPr>
              <a:t>EQUIPE  CDL</a:t>
            </a:r>
            <a:endParaRPr lang="pt-BR" altLang="en-US" sz="3200">
              <a:latin typeface="+mj-lt"/>
              <a:cs typeface="+mj-lt"/>
            </a:endParaRPr>
          </a:p>
          <a:p>
            <a:endParaRPr lang="pt-BR" altLang="en-US" sz="3200">
              <a:latin typeface="+mj-lt"/>
              <a:cs typeface="+mj-lt"/>
            </a:endParaRPr>
          </a:p>
          <a:p>
            <a:r>
              <a:rPr lang="pt-BR" altLang="en-US" sz="3200">
                <a:latin typeface="+mj-lt"/>
                <a:cs typeface="+mj-lt"/>
              </a:rPr>
              <a:t>EQUIPE DO CEREST</a:t>
            </a:r>
            <a:endParaRPr lang="pt-BR" altLang="en-US" sz="3200">
              <a:latin typeface="+mj-lt"/>
              <a:cs typeface="+mj-lt"/>
            </a:endParaRPr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4643" y="280988"/>
            <a:ext cx="7793037" cy="1462087"/>
          </a:xfrm>
        </p:spPr>
        <p:txBody>
          <a:bodyPr/>
          <a:p>
            <a:pPr algn="ctr"/>
            <a:r>
              <a:rPr lang="pt-BR" altLang="en-US"/>
              <a:t>MENSAGEM FINAL</a:t>
            </a:r>
            <a:endParaRPr lang="pt-BR" altLang="en-US"/>
          </a:p>
        </p:txBody>
      </p:sp>
      <p:sp>
        <p:nvSpPr>
          <p:cNvPr id="6" name="Caixa de Texto 5"/>
          <p:cNvSpPr txBox="1"/>
          <p:nvPr/>
        </p:nvSpPr>
        <p:spPr>
          <a:xfrm>
            <a:off x="1303655" y="2413635"/>
            <a:ext cx="672401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 algn="ctr">
              <a:buNone/>
            </a:pPr>
            <a:r>
              <a:rPr lang="pt-BR" altLang="en-US" sz="3600" b="1" i="1">
                <a:sym typeface="+mn-ea"/>
              </a:rPr>
              <a:t>O QUE NÃO TE DESAFIA NÃO TE TRANSFORMA”</a:t>
            </a:r>
            <a:endParaRPr lang="pt-BR" altLang="en-US" sz="3600" b="1" i="1"/>
          </a:p>
          <a:p>
            <a:pPr marL="0" indent="0" algn="ctr">
              <a:buNone/>
            </a:pPr>
            <a:endParaRPr lang="pt-BR" altLang="en-US" sz="3600" i="1"/>
          </a:p>
          <a:p>
            <a:pPr marL="0" indent="0" algn="ctr">
              <a:buNone/>
            </a:pPr>
            <a:endParaRPr lang="pt-BR" altLang="en-US" sz="3600" i="1"/>
          </a:p>
          <a:p>
            <a:pPr marL="0" indent="0" algn="ctr">
              <a:buNone/>
            </a:pPr>
            <a:endParaRPr lang="pt-BR" altLang="en-US" sz="3600" i="1"/>
          </a:p>
          <a:p>
            <a:pPr marL="0" indent="0" algn="ctr">
              <a:buNone/>
            </a:pPr>
            <a:endParaRPr lang="pt-BR" altLang="en-US" sz="3600" i="1"/>
          </a:p>
          <a:p>
            <a:pPr marL="0" indent="0" algn="r">
              <a:buNone/>
            </a:pPr>
            <a:r>
              <a:rPr lang="pt-BR" altLang="en-US" sz="2400" i="1">
                <a:sym typeface="+mn-ea"/>
              </a:rPr>
              <a:t>AUTOR DESCONHECIDO</a:t>
            </a:r>
            <a:endParaRPr lang="pt-BR" altLang="en-US" sz="2400" i="1">
              <a:sym typeface="+mn-ea"/>
            </a:endParaRPr>
          </a:p>
        </p:txBody>
      </p:sp>
    </p:spTree>
  </p:cSld>
  <p:clrMapOvr>
    <a:masterClrMapping/>
  </p:clrMapOvr>
  <p:transition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1231</Words>
  <Application>WPS Presentation</Application>
  <PresentationFormat>Apresentação na tela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Wingdings 2</vt:lpstr>
      <vt:lpstr>Wingdings 2</vt:lpstr>
      <vt:lpstr>Wingdings</vt:lpstr>
      <vt:lpstr>Constantia</vt:lpstr>
      <vt:lpstr>Microsoft YaHei</vt:lpstr>
      <vt:lpstr/>
      <vt:lpstr>Arial Unicode MS</vt:lpstr>
      <vt:lpstr>Fluxo</vt:lpstr>
      <vt:lpstr>1_Fluxo</vt:lpstr>
      <vt:lpstr>PowerPoint 演示文稿</vt:lpstr>
      <vt:lpstr>PowerPoint 演示文稿</vt:lpstr>
      <vt:lpstr>PowerPoint 演示文稿</vt:lpstr>
      <vt:lpstr>PowerPoint 演示文稿</vt:lpstr>
      <vt:lpstr>AGRADECIMENTOS</vt:lpstr>
      <vt:lpstr>MENSAGEM FINAL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Associação de Bombeiros Voluntários de Minas  Gerais – ABVMG  Rua Joviano Naves 274/201 – Palmares – Belo Horizonte/MG – CEP: 31.155-710 Fones: (31) 3889.5794 / 9970.2909  -   E-mail: abvmg@abvmg.org.br</dc:title>
  <dc:creator>EUMIR</dc:creator>
  <cp:lastModifiedBy>SMS</cp:lastModifiedBy>
  <cp:revision>195</cp:revision>
  <dcterms:created xsi:type="dcterms:W3CDTF">2009-07-29T23:14:00Z</dcterms:created>
  <dcterms:modified xsi:type="dcterms:W3CDTF">2020-11-12T11:22:44Z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1046-11.2.0.8668</vt:lpwstr>
  </property>
</Properties>
</file>